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letter"/>
  <p:notesSz cx="6858000" cy="9199563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xmlns:mc="http://schemas.openxmlformats.org/markup-compatibility/2006" xmlns:a14="http://schemas.microsoft.com/office/drawing/2010/main" val="1D548B" mc:Ignorable=""/>
    <a:srgbClr xmlns:mc="http://schemas.openxmlformats.org/markup-compatibility/2006" xmlns:a14="http://schemas.microsoft.com/office/drawing/2010/main" val="FFFFFF" mc:Ignorable=""/>
    <a:srgbClr xmlns:mc="http://schemas.openxmlformats.org/markup-compatibility/2006" xmlns:a14="http://schemas.microsoft.com/office/drawing/2010/main" val="FFFF00" mc:Ignorable="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5" autoAdjust="0"/>
    <p:restoredTop sz="94630" autoAdjust="0"/>
  </p:normalViewPr>
  <p:slideViewPr>
    <p:cSldViewPr>
      <p:cViewPr varScale="1">
        <p:scale>
          <a:sx n="75" d="100"/>
          <a:sy n="75" d="100"/>
        </p:scale>
        <p:origin x="-10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hteck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6147" name="Rechteck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DE"/>
          </a:p>
        </p:txBody>
      </p:sp>
      <p:sp>
        <p:nvSpPr>
          <p:cNvPr id="6148" name="Rechteck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37600"/>
            <a:ext cx="29718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6149" name="Rechteck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737600"/>
            <a:ext cx="29718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58E6619-969C-43F7-9A93-8C18A0625B2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35277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hteck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0050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xmlns:mc="http://schemas.openxmlformats.org/markup-compatibility/2006" val="808080" mc:Ignorable=""/>
                  </a:outerShdw>
                </a:effectLst>
              </a14:hiddenEffects>
            </a:ext>
          </a:extLst>
        </p:spPr>
        <p:txBody>
          <a:bodyPr vert="horz" wrap="square" lIns="89892" tIns="44946" rIns="89892" bIns="44946" numCol="1" anchor="t" anchorCtr="0" compatLnSpc="1">
            <a:prstTxWarp prst="textNoShape">
              <a:avLst/>
            </a:prstTxWarp>
          </a:bodyPr>
          <a:lstStyle>
            <a:lvl1pPr algn="l" defTabSz="898525">
              <a:defRPr kumimoji="0" sz="1200"/>
            </a:lvl1pPr>
          </a:lstStyle>
          <a:p>
            <a:endParaRPr lang="en-US"/>
          </a:p>
        </p:txBody>
      </p:sp>
      <p:sp>
        <p:nvSpPr>
          <p:cNvPr id="2051" name="Rechteck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092200" y="671513"/>
            <a:ext cx="4673600" cy="3505200"/>
          </a:xfrm>
          <a:prstGeom prst="rect">
            <a:avLst/>
          </a:prstGeom>
          <a:noFill/>
          <a:ln w="9525"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052" name="Rechteck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400550"/>
            <a:ext cx="5048250" cy="410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xmlns:mc="http://schemas.openxmlformats.org/markup-compatibility/2006" val="808080" mc:Ignorable=""/>
                  </a:outerShdw>
                </a:effectLst>
              </a14:hiddenEffects>
            </a:ext>
          </a:extLst>
        </p:spPr>
        <p:txBody>
          <a:bodyPr vert="horz" wrap="square" lIns="89892" tIns="44946" rIns="89892" bIns="4494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3" name="Rechteck 5"/>
          <p:cNvSpPr>
            <a:spLocks noGrp="1" noChangeArrowheads="1"/>
          </p:cNvSpPr>
          <p:nvPr>
            <p:ph type="dt" idx="1"/>
          </p:nvPr>
        </p:nvSpPr>
        <p:spPr bwMode="auto">
          <a:xfrm>
            <a:off x="3917950" y="0"/>
            <a:ext cx="2940050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xmlns:mc="http://schemas.openxmlformats.org/markup-compatibility/2006" val="808080" mc:Ignorable=""/>
                  </a:outerShdw>
                </a:effectLst>
              </a14:hiddenEffects>
            </a:ext>
          </a:extLst>
        </p:spPr>
        <p:txBody>
          <a:bodyPr vert="horz" wrap="square" lIns="89892" tIns="44946" rIns="89892" bIns="44946" numCol="1" anchor="t" anchorCtr="0" compatLnSpc="1">
            <a:prstTxWarp prst="textNoShape">
              <a:avLst/>
            </a:prstTxWarp>
          </a:bodyPr>
          <a:lstStyle>
            <a:lvl1pPr algn="r" defTabSz="898525">
              <a:defRPr kumimoji="0" sz="1200"/>
            </a:lvl1pPr>
          </a:lstStyle>
          <a:p>
            <a:endParaRPr lang="en-US"/>
          </a:p>
        </p:txBody>
      </p:sp>
      <p:sp>
        <p:nvSpPr>
          <p:cNvPr id="2054" name="Rechteck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28075"/>
            <a:ext cx="2940050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xmlns:mc="http://schemas.openxmlformats.org/markup-compatibility/2006" val="808080" mc:Ignorable=""/>
                  </a:outerShdw>
                </a:effectLst>
              </a14:hiddenEffects>
            </a:ext>
          </a:extLst>
        </p:spPr>
        <p:txBody>
          <a:bodyPr vert="horz" wrap="square" lIns="89892" tIns="44946" rIns="89892" bIns="44946" numCol="1" anchor="b" anchorCtr="0" compatLnSpc="1">
            <a:prstTxWarp prst="textNoShape">
              <a:avLst/>
            </a:prstTxWarp>
          </a:bodyPr>
          <a:lstStyle>
            <a:lvl1pPr algn="l" defTabSz="898525">
              <a:defRPr kumimoji="0" sz="1200"/>
            </a:lvl1pPr>
          </a:lstStyle>
          <a:p>
            <a:endParaRPr lang="en-US"/>
          </a:p>
        </p:txBody>
      </p:sp>
      <p:sp>
        <p:nvSpPr>
          <p:cNvPr id="2055" name="Rechteck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17950" y="8728075"/>
            <a:ext cx="2940050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xmlns:mc="http://schemas.openxmlformats.org/markup-compatibility/2006" val="808080" mc:Ignorable=""/>
                  </a:outerShdw>
                </a:effectLst>
              </a14:hiddenEffects>
            </a:ext>
          </a:extLst>
        </p:spPr>
        <p:txBody>
          <a:bodyPr vert="horz" wrap="square" lIns="89892" tIns="44946" rIns="89892" bIns="44946" numCol="1" anchor="b" anchorCtr="0" compatLnSpc="1">
            <a:prstTxWarp prst="textNoShape">
              <a:avLst/>
            </a:prstTxWarp>
          </a:bodyPr>
          <a:lstStyle>
            <a:lvl1pPr algn="r" defTabSz="898525">
              <a:defRPr kumimoji="0" sz="1200"/>
            </a:lvl1pPr>
          </a:lstStyle>
          <a:p>
            <a:fld id="{572124D9-42C9-4A26-8D74-A123A7CDD26F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5607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E4A561-D403-4CE5-B6A8-29F3E31743F9}" type="slidenum">
              <a:rPr lang="en-US"/>
              <a:pPr/>
              <a:t>1</a:t>
            </a:fld>
            <a:endParaRPr lang="en-US"/>
          </a:p>
        </p:txBody>
      </p:sp>
      <p:sp>
        <p:nvSpPr>
          <p:cNvPr id="5122" name="Rechteck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hteck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FABEED6-F4F3-4C74-B76C-FFE438A39B7E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891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189E9E-45FE-45EB-83C7-7E07A01C0370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88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D9909F7-74C8-4A68-894C-431C8B336E62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1371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el und Text über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9395ED8-EEB3-4CDC-A9C8-9F26E8EED744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145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5C2B33C-7CDC-4EA2-969D-8059075746C2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220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B2C434A-44C8-4589-958E-6AA6D7888CC1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145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C2E52B2-9529-45AB-B5CC-EA38AEF3F415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280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2063006-1FF7-4F36-B9C3-878E469F4DF6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699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D96A01A-A8C4-4708-B9B4-C3180E483097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041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BCB6365-FE70-42E1-8CED-1951B6C9107B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783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28B4C0D-F416-4ECF-83A1-F09B13800D24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627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88704D7-EFD8-4DF8-9A39-DFCF6D6D0736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30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xmlns:mc="http://schemas.openxmlformats.org/markup-compatibility/2006" xmlns:a14="http://schemas.microsoft.com/office/drawing/2010/main" val="FFFFFF" mc:Ignorable="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Rechteck 2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xmlns:mc="http://schemas.openxmlformats.org/markup-compatibility/2006" val="808080" mc:Ignorable="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6" name="Rechteck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xmlns:mc="http://schemas.openxmlformats.org/markup-compatibility/2006" val="808080" mc:Ignorable="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" name="Rechteck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xmlns:mc="http://schemas.openxmlformats.org/markup-compatibility/2006" val="808080" mc:Ignorable="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49" name="Rechteck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xmlns:mc="http://schemas.openxmlformats.org/markup-compatibility/2006" val="808080" mc:Ignorable="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3140E1B-0B9D-4E4A-AAF1-7C429EADD1F0}" type="slidenum">
              <a:rPr lang="en-US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 Narrow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 Narrow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 Narrow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 Narrow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 Narrow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 Narrow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 Narrow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xmlns:mc="http://schemas.openxmlformats.org/markup-compatibility/2006" xmlns:a14="http://schemas.microsoft.com/office/drawing/2010/main" val="FFFFFF" mc:Ignorable="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31" name="Bild 59" descr="Auszeichnungshintergr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xmlns:mc="http://schemas.openxmlformats.org/markup-compatibility/2006" val="808080" mc:Ignorable=""/>
                  </a:outerShdw>
                </a:effectLst>
              </a14:hiddenEffects>
            </a:ext>
          </a:extLst>
        </p:spPr>
      </p:pic>
      <p:sp>
        <p:nvSpPr>
          <p:cNvPr id="3097" name="Rechteck 25"/>
          <p:cNvSpPr>
            <a:spLocks noGrp="1" noChangeArrowheads="1"/>
          </p:cNvSpPr>
          <p:nvPr>
            <p:ph type="title"/>
          </p:nvPr>
        </p:nvSpPr>
        <p:spPr>
          <a:xfrm>
            <a:off x="685800" y="1600200"/>
            <a:ext cx="7772400" cy="914400"/>
          </a:xfrm>
          <a:noFill/>
          <a:ln/>
        </p:spPr>
        <p:txBody>
          <a:bodyPr/>
          <a:lstStyle/>
          <a:p>
            <a:r>
              <a:rPr lang="de-DE" sz="1600" dirty="0" smtClean="0">
                <a:solidFill>
                  <a:srgbClr xmlns:mc="http://schemas.openxmlformats.org/markup-compatibility/2006" xmlns:a14="http://schemas.microsoft.com/office/drawing/2010/main" val="1D548B" mc:Ignorable=""/>
                </a:solidFill>
                <a:latin typeface="Palatino Linotype" pitchFamily="18" charset="0"/>
              </a:rPr>
              <a:t>MAX MUSTERMANN GRUNDSCHULE</a:t>
            </a:r>
            <a:r>
              <a:rPr lang="de-DE" sz="1000" dirty="0">
                <a:solidFill>
                  <a:srgbClr xmlns:mc="http://schemas.openxmlformats.org/markup-compatibility/2006" xmlns:a14="http://schemas.microsoft.com/office/drawing/2010/main" val="1D548B" mc:Ignorable=""/>
                </a:solidFill>
                <a:latin typeface="Palatino Linotype" pitchFamily="18" charset="0"/>
              </a:rPr>
              <a:t/>
            </a:r>
            <a:br>
              <a:rPr lang="de-DE" sz="1000" dirty="0">
                <a:solidFill>
                  <a:srgbClr xmlns:mc="http://schemas.openxmlformats.org/markup-compatibility/2006" xmlns:a14="http://schemas.microsoft.com/office/drawing/2010/main" val="1D548B" mc:Ignorable=""/>
                </a:solidFill>
                <a:latin typeface="Palatino Linotype" pitchFamily="18" charset="0"/>
              </a:rPr>
            </a:br>
            <a:r>
              <a:rPr lang="de-DE" sz="1200" i="1" dirty="0">
                <a:solidFill>
                  <a:srgbClr xmlns:mc="http://schemas.openxmlformats.org/markup-compatibility/2006" xmlns:a14="http://schemas.microsoft.com/office/drawing/2010/main" val="1D548B" mc:Ignorable=""/>
                </a:solidFill>
                <a:latin typeface="Palatino Linotype" pitchFamily="18" charset="0"/>
              </a:rPr>
              <a:t>bescheinigt hiermit, dass</a:t>
            </a:r>
          </a:p>
        </p:txBody>
      </p:sp>
      <p:sp>
        <p:nvSpPr>
          <p:cNvPr id="3098" name="Rechteck 26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286000"/>
            <a:ext cx="7772400" cy="890588"/>
          </a:xfrm>
          <a:noFill/>
          <a:ln/>
        </p:spPr>
        <p:txBody>
          <a:bodyPr/>
          <a:lstStyle/>
          <a:p>
            <a:pPr marL="0" indent="0"/>
            <a:r>
              <a:rPr lang="de-DE" sz="6000" smtClean="0">
                <a:solidFill>
                  <a:srgbClr xmlns:mc="http://schemas.openxmlformats.org/markup-compatibility/2006" xmlns:a14="http://schemas.microsoft.com/office/drawing/2010/main" val="1D548B" mc:Ignorable=""/>
                </a:solidFill>
                <a:latin typeface="Palatino Linotype" pitchFamily="18" charset="0"/>
              </a:rPr>
              <a:t>Leon </a:t>
            </a:r>
            <a:r>
              <a:rPr lang="de-DE" sz="6000" dirty="0" smtClean="0">
                <a:solidFill>
                  <a:srgbClr xmlns:mc="http://schemas.openxmlformats.org/markup-compatibility/2006" xmlns:a14="http://schemas.microsoft.com/office/drawing/2010/main" val="1D548B" mc:Ignorable=""/>
                </a:solidFill>
                <a:latin typeface="Palatino Linotype" pitchFamily="18" charset="0"/>
              </a:rPr>
              <a:t>Mustermann</a:t>
            </a:r>
            <a:endParaRPr lang="de-DE" sz="6000" dirty="0">
              <a:solidFill>
                <a:srgbClr xmlns:mc="http://schemas.openxmlformats.org/markup-compatibility/2006" xmlns:a14="http://schemas.microsoft.com/office/drawing/2010/main" val="1D548B" mc:Ignorable=""/>
              </a:solidFill>
              <a:latin typeface="Palatino Linotype" pitchFamily="18" charset="0"/>
            </a:endParaRPr>
          </a:p>
        </p:txBody>
      </p:sp>
      <p:sp>
        <p:nvSpPr>
          <p:cNvPr id="3099" name="Rechteck 27"/>
          <p:cNvSpPr>
            <a:spLocks noGrp="1" noChangeArrowheads="1"/>
          </p:cNvSpPr>
          <p:nvPr>
            <p:ph sz="half" idx="2"/>
          </p:nvPr>
        </p:nvSpPr>
        <p:spPr>
          <a:xfrm>
            <a:off x="685800" y="3343275"/>
            <a:ext cx="7772400" cy="2752725"/>
          </a:xfrm>
          <a:noFill/>
          <a:ln/>
        </p:spPr>
        <p:txBody>
          <a:bodyPr/>
          <a:lstStyle/>
          <a:p>
            <a:pPr marL="2460625" indent="-2301875">
              <a:tabLst>
                <a:tab pos="4445000" algn="ctr"/>
              </a:tabLst>
            </a:pPr>
            <a:r>
              <a:rPr lang="de-DE" sz="1200" i="1" dirty="0">
                <a:solidFill>
                  <a:srgbClr xmlns:mc="http://schemas.openxmlformats.org/markup-compatibility/2006" xmlns:a14="http://schemas.microsoft.com/office/drawing/2010/main" val="1D548B" mc:Ignorable=""/>
                </a:solidFill>
                <a:latin typeface="Palatino Linotype" pitchFamily="18" charset="0"/>
              </a:rPr>
              <a:t>folgender Titel verliehen wurde</a:t>
            </a:r>
          </a:p>
          <a:p>
            <a:pPr marL="2460625" indent="-2301875">
              <a:tabLst>
                <a:tab pos="4445000" algn="ctr"/>
              </a:tabLst>
            </a:pPr>
            <a:r>
              <a:rPr lang="de-DE" dirty="0" smtClean="0">
                <a:solidFill>
                  <a:srgbClr xmlns:mc="http://schemas.openxmlformats.org/markup-compatibility/2006" xmlns:a14="http://schemas.microsoft.com/office/drawing/2010/main" val="1D548B" mc:Ignorable=""/>
                </a:solidFill>
                <a:latin typeface="Palatino Linotype" pitchFamily="18" charset="0"/>
              </a:rPr>
              <a:t>Musterschüler </a:t>
            </a:r>
            <a:r>
              <a:rPr lang="de-DE" dirty="0">
                <a:solidFill>
                  <a:srgbClr xmlns:mc="http://schemas.openxmlformats.org/markup-compatibility/2006" xmlns:a14="http://schemas.microsoft.com/office/drawing/2010/main" val="1D548B" mc:Ignorable=""/>
                </a:solidFill>
                <a:latin typeface="Palatino Linotype" pitchFamily="18" charset="0"/>
              </a:rPr>
              <a:t>des Monats</a:t>
            </a:r>
          </a:p>
          <a:p>
            <a:pPr marL="2460625" indent="-2301875">
              <a:spcBef>
                <a:spcPct val="25000"/>
              </a:spcBef>
              <a:tabLst>
                <a:tab pos="4445000" algn="ctr"/>
              </a:tabLst>
            </a:pPr>
            <a:fld id="{285A968C-754A-4FBE-AA96-6895D1FF0076}" type="datetime3">
              <a:rPr lang="de-DE" sz="1200" i="1">
                <a:solidFill>
                  <a:srgbClr xmlns:mc="http://schemas.openxmlformats.org/markup-compatibility/2006" xmlns:a14="http://schemas.microsoft.com/office/drawing/2010/main" val="1D548B" mc:Ignorable=""/>
                </a:solidFill>
                <a:latin typeface="Palatino Linotype" pitchFamily="18" charset="0"/>
              </a:rPr>
              <a:pPr marL="2460625" indent="-2301875">
                <a:spcBef>
                  <a:spcPct val="25000"/>
                </a:spcBef>
                <a:tabLst>
                  <a:tab pos="4445000" algn="ctr"/>
                </a:tabLst>
              </a:pPr>
              <a:t>03/10/10</a:t>
            </a:fld>
            <a:endParaRPr lang="de-DE" sz="1200" i="1" dirty="0">
              <a:solidFill>
                <a:srgbClr xmlns:mc="http://schemas.openxmlformats.org/markup-compatibility/2006" xmlns:a14="http://schemas.microsoft.com/office/drawing/2010/main" val="1D548B" mc:Ignorable=""/>
              </a:solidFill>
              <a:latin typeface="Palatino Linotype" pitchFamily="18" charset="0"/>
            </a:endParaRPr>
          </a:p>
          <a:p>
            <a:pPr marL="2460625" indent="-2301875">
              <a:spcBef>
                <a:spcPct val="25000"/>
              </a:spcBef>
              <a:tabLst>
                <a:tab pos="4445000" algn="ctr"/>
              </a:tabLst>
            </a:pPr>
            <a:endParaRPr lang="de-DE" sz="1200" i="1" dirty="0">
              <a:solidFill>
                <a:srgbClr xmlns:mc="http://schemas.openxmlformats.org/markup-compatibility/2006" xmlns:a14="http://schemas.microsoft.com/office/drawing/2010/main" val="1D548B" mc:Ignorable=""/>
              </a:solidFill>
              <a:latin typeface="Palatino Linotype" pitchFamily="18" charset="0"/>
            </a:endParaRPr>
          </a:p>
          <a:p>
            <a:pPr marL="2460625" indent="-2301875">
              <a:spcBef>
                <a:spcPct val="25000"/>
              </a:spcBef>
              <a:tabLst>
                <a:tab pos="4445000" algn="ctr"/>
              </a:tabLst>
            </a:pPr>
            <a:endParaRPr lang="de-DE" sz="1200" i="1" dirty="0">
              <a:solidFill>
                <a:srgbClr xmlns:mc="http://schemas.openxmlformats.org/markup-compatibility/2006" xmlns:a14="http://schemas.microsoft.com/office/drawing/2010/main" val="1D548B" mc:Ignorable=""/>
              </a:solidFill>
              <a:latin typeface="Palatino Linotype" pitchFamily="18" charset="0"/>
            </a:endParaRPr>
          </a:p>
          <a:p>
            <a:pPr marL="2460625" indent="-2301875">
              <a:spcBef>
                <a:spcPct val="25000"/>
              </a:spcBef>
              <a:tabLst>
                <a:tab pos="4445000" algn="ctr"/>
              </a:tabLst>
            </a:pPr>
            <a:r>
              <a:rPr lang="de-DE" sz="1200" i="1" dirty="0" smtClean="0">
                <a:solidFill>
                  <a:srgbClr xmlns:mc="http://schemas.openxmlformats.org/markup-compatibility/2006" xmlns:a14="http://schemas.microsoft.com/office/drawing/2010/main" val="1D548B" mc:Ignorable=""/>
                </a:solidFill>
                <a:latin typeface="Palatino Linotype" pitchFamily="18" charset="0"/>
              </a:rPr>
              <a:t>Herr Dr. </a:t>
            </a:r>
            <a:r>
              <a:rPr lang="de-DE" sz="1200" i="1" dirty="0" err="1" smtClean="0">
                <a:solidFill>
                  <a:srgbClr xmlns:mc="http://schemas.openxmlformats.org/markup-compatibility/2006" xmlns:a14="http://schemas.microsoft.com/office/drawing/2010/main" val="1D548B" mc:Ignorable=""/>
                </a:solidFill>
                <a:latin typeface="Palatino Linotype" pitchFamily="18" charset="0"/>
              </a:rPr>
              <a:t>Lämpel</a:t>
            </a:r>
            <a:endParaRPr lang="de-DE" sz="1200" i="1" dirty="0">
              <a:solidFill>
                <a:srgbClr xmlns:mc="http://schemas.openxmlformats.org/markup-compatibility/2006" xmlns:a14="http://schemas.microsoft.com/office/drawing/2010/main" val="1D548B" mc:Ignorable=""/>
              </a:solidFill>
              <a:latin typeface="Palatino Linotype" pitchFamily="18" charset="0"/>
            </a:endParaRPr>
          </a:p>
          <a:p>
            <a:pPr marL="2460625" indent="-2301875">
              <a:spcBef>
                <a:spcPct val="25000"/>
              </a:spcBef>
              <a:tabLst>
                <a:tab pos="4445000" algn="ctr"/>
              </a:tabLst>
            </a:pPr>
            <a:r>
              <a:rPr lang="de-DE" sz="1000" dirty="0">
                <a:solidFill>
                  <a:srgbClr xmlns:mc="http://schemas.openxmlformats.org/markup-compatibility/2006" xmlns:a14="http://schemas.microsoft.com/office/drawing/2010/main" val="1D548B" mc:Ignorable=""/>
                </a:solidFill>
                <a:latin typeface="Palatino Linotype" pitchFamily="18" charset="0"/>
              </a:rPr>
              <a:t>Name und Titel des Verleihers</a:t>
            </a:r>
          </a:p>
        </p:txBody>
      </p:sp>
      <p:sp>
        <p:nvSpPr>
          <p:cNvPr id="3132" name="Linie 60"/>
          <p:cNvSpPr>
            <a:spLocks noChangeShapeType="1"/>
          </p:cNvSpPr>
          <p:nvPr/>
        </p:nvSpPr>
        <p:spPr bwMode="auto">
          <a:xfrm>
            <a:off x="2247900" y="5029200"/>
            <a:ext cx="4648200" cy="0"/>
          </a:xfrm>
          <a:prstGeom prst="line">
            <a:avLst/>
          </a:prstGeom>
          <a:noFill/>
          <a:ln w="6350" cap="sq">
            <a:solidFill>
              <a:srgbClr xmlns:mc="http://schemas.openxmlformats.org/markup-compatibility/2006" xmlns:a14="http://schemas.microsoft.com/office/drawing/2010/main" val="1D548B" mc:Ignorable="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xmlns:mc="http://schemas.openxmlformats.org/markup-compatibility/2006" val="808080" mc:Ignorable="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FFFFCC" mc:Ignorable=""/>
      </a:lt1>
      <a:dk2>
        <a:srgbClr xmlns:mc="http://schemas.openxmlformats.org/markup-compatibility/2006" xmlns:a14="http://schemas.microsoft.com/office/drawing/2010/main" val="333300" mc:Ignorable=""/>
      </a:dk2>
      <a:lt2>
        <a:srgbClr xmlns:mc="http://schemas.openxmlformats.org/markup-compatibility/2006" xmlns:a14="http://schemas.microsoft.com/office/drawing/2010/main" val="808000" mc:Ignorable=""/>
      </a:lt2>
      <a:accent1>
        <a:srgbClr xmlns:mc="http://schemas.openxmlformats.org/markup-compatibility/2006" xmlns:a14="http://schemas.microsoft.com/office/drawing/2010/main" val="339933" mc:Ignorable=""/>
      </a:accent1>
      <a:accent2>
        <a:srgbClr xmlns:mc="http://schemas.openxmlformats.org/markup-compatibility/2006" xmlns:a14="http://schemas.microsoft.com/office/drawing/2010/main" val="A50021" mc:Ignorable=""/>
      </a:accent2>
      <a:accent3>
        <a:srgbClr xmlns:mc="http://schemas.openxmlformats.org/markup-compatibility/2006" xmlns:a14="http://schemas.microsoft.com/office/drawing/2010/main" val="FFFFE2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ADCAAD" mc:Ignorable=""/>
      </a:accent5>
      <a:accent6>
        <a:srgbClr xmlns:mc="http://schemas.openxmlformats.org/markup-compatibility/2006" xmlns:a14="http://schemas.microsoft.com/office/drawing/2010/main" val="95001D" mc:Ignorable=""/>
      </a:accent6>
      <a:hlink>
        <a:srgbClr xmlns:mc="http://schemas.openxmlformats.org/markup-compatibility/2006" xmlns:a14="http://schemas.microsoft.com/office/drawing/2010/main" val="CC9900" mc:Ignorable=""/>
      </a:hlink>
      <a:folHlink>
        <a:srgbClr xmlns:mc="http://schemas.openxmlformats.org/markup-compatibility/2006" xmlns:a14="http://schemas.microsoft.com/office/drawing/2010/main" val="FFCC66" mc:Ignorable=""/>
      </a:folHlink>
    </a:clrScheme>
    <a:fontScheme name="Default Design">
      <a:majorFont>
        <a:latin typeface="Arial Narrow"/>
        <a:ea typeface=""/>
        <a:cs typeface=""/>
      </a:majorFont>
      <a:minorFont>
        <a:latin typeface="Monotype Corsiv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xmlns:mc="http://schemas.openxmlformats.org/markup-compatibility/2006" val="808080" mc:Ignorable="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xmlns:mc="http://schemas.openxmlformats.org/markup-compatibility/2006" val="808080" mc:Ignorable="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CC" mc:Ignorable=""/>
        </a:lt1>
        <a:dk2>
          <a:srgbClr xmlns:mc="http://schemas.openxmlformats.org/markup-compatibility/2006" xmlns:a14="http://schemas.microsoft.com/office/drawing/2010/main" val="333300" mc:Ignorable=""/>
        </a:dk2>
        <a:lt2>
          <a:srgbClr xmlns:mc="http://schemas.openxmlformats.org/markup-compatibility/2006" xmlns:a14="http://schemas.microsoft.com/office/drawing/2010/main" val="808000" mc:Ignorable=""/>
        </a:lt2>
        <a:accent1>
          <a:srgbClr xmlns:mc="http://schemas.openxmlformats.org/markup-compatibility/2006" xmlns:a14="http://schemas.microsoft.com/office/drawing/2010/main" val="339933" mc:Ignorable=""/>
        </a:accent1>
        <a:accent2>
          <a:srgbClr xmlns:mc="http://schemas.openxmlformats.org/markup-compatibility/2006" xmlns:a14="http://schemas.microsoft.com/office/drawing/2010/main" val="A50021" mc:Ignorable=""/>
        </a:accent2>
        <a:accent3>
          <a:srgbClr xmlns:mc="http://schemas.openxmlformats.org/markup-compatibility/2006" xmlns:a14="http://schemas.microsoft.com/office/drawing/2010/main" val="FFFF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DCAAD" mc:Ignorable=""/>
        </a:accent5>
        <a:accent6>
          <a:srgbClr xmlns:mc="http://schemas.openxmlformats.org/markup-compatibility/2006" xmlns:a14="http://schemas.microsoft.com/office/drawing/2010/main" val="95001D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969696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3333CC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2D2DB9" mc:Ignorable=""/>
        </a:accent6>
        <a:hlink>
          <a:srgbClr xmlns:mc="http://schemas.openxmlformats.org/markup-compatibility/2006" xmlns:a14="http://schemas.microsoft.com/office/drawing/2010/main" val="FFCC00" mc:Ignorable=""/>
        </a:hlink>
        <a:folHlink>
          <a:srgbClr xmlns:mc="http://schemas.openxmlformats.org/markup-compatibility/2006" xmlns:a14="http://schemas.microsoft.com/office/drawing/2010/main" val="B2B2B2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B2B2B2" mc:Ignorable=""/>
        </a:lt2>
        <a:accent1>
          <a:srgbClr xmlns:mc="http://schemas.openxmlformats.org/markup-compatibility/2006" xmlns:a14="http://schemas.microsoft.com/office/drawing/2010/main" val="CBCBCB" mc:Ignorable=""/>
        </a:accent1>
        <a:accent2>
          <a:srgbClr xmlns:mc="http://schemas.openxmlformats.org/markup-compatibility/2006" xmlns:a14="http://schemas.microsoft.com/office/drawing/2010/main" val="868686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E2E2" mc:Ignorable=""/>
        </a:accent5>
        <a:accent6>
          <a:srgbClr xmlns:mc="http://schemas.openxmlformats.org/markup-compatibility/2006" xmlns:a14="http://schemas.microsoft.com/office/drawing/2010/main" val="797979" mc:Ignorable=""/>
        </a:accent6>
        <a:hlink>
          <a:srgbClr xmlns:mc="http://schemas.openxmlformats.org/markup-compatibility/2006" xmlns:a14="http://schemas.microsoft.com/office/drawing/2010/main" val="DDDDDD" mc:Ignorable=""/>
        </a:hlink>
        <a:folHlink>
          <a:srgbClr xmlns:mc="http://schemas.openxmlformats.org/markup-compatibility/2006" xmlns:a14="http://schemas.microsoft.com/office/drawing/2010/main" val="CBCBCB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FFFFFF" mc:Ignorable=""/>
      </a:lt1>
      <a:dk2>
        <a:srgbClr xmlns:mc="http://schemas.openxmlformats.org/markup-compatibility/2006" xmlns:a14="http://schemas.microsoft.com/office/drawing/2010/main" val="000000" mc:Ignorable=""/>
      </a:dk2>
      <a:lt2>
        <a:srgbClr xmlns:mc="http://schemas.openxmlformats.org/markup-compatibility/2006" xmlns:a14="http://schemas.microsoft.com/office/drawing/2010/main" val="969696" mc:Ignorable=""/>
      </a:lt2>
      <a:accent1>
        <a:srgbClr xmlns:mc="http://schemas.openxmlformats.org/markup-compatibility/2006" xmlns:a14="http://schemas.microsoft.com/office/drawing/2010/main" val="00CC99" mc:Ignorable=""/>
      </a:accent1>
      <a:accent2>
        <a:srgbClr xmlns:mc="http://schemas.openxmlformats.org/markup-compatibility/2006" xmlns:a14="http://schemas.microsoft.com/office/drawing/2010/main" val="3333CC" mc:Ignorable=""/>
      </a:accent2>
      <a:accent3>
        <a:srgbClr xmlns:mc="http://schemas.openxmlformats.org/markup-compatibility/2006" xmlns:a14="http://schemas.microsoft.com/office/drawing/2010/main" val="FFFFFF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AAE2CA" mc:Ignorable=""/>
      </a:accent5>
      <a:accent6>
        <a:srgbClr xmlns:mc="http://schemas.openxmlformats.org/markup-compatibility/2006" xmlns:a14="http://schemas.microsoft.com/office/drawing/2010/main" val="2D2DB9" mc:Ignorable=""/>
      </a:accent6>
      <a:hlink>
        <a:srgbClr xmlns:mc="http://schemas.openxmlformats.org/markup-compatibility/2006" xmlns:a14="http://schemas.microsoft.com/office/drawing/2010/main" val="CCCCFF" mc:Ignorable=""/>
      </a:hlink>
      <a:folHlink>
        <a:srgbClr xmlns:mc="http://schemas.openxmlformats.org/markup-compatibility/2006" xmlns:a14="http://schemas.microsoft.com/office/drawing/2010/main" val="B2B2B2" mc:Ignorable="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FFFFFF" mc:Ignorable=""/>
      </a:lt1>
      <a:dk2>
        <a:srgbClr xmlns:mc="http://schemas.openxmlformats.org/markup-compatibility/2006" xmlns:a14="http://schemas.microsoft.com/office/drawing/2010/main" val="000000" mc:Ignorable=""/>
      </a:dk2>
      <a:lt2>
        <a:srgbClr xmlns:mc="http://schemas.openxmlformats.org/markup-compatibility/2006" xmlns:a14="http://schemas.microsoft.com/office/drawing/2010/main" val="808080" mc:Ignorable=""/>
      </a:lt2>
      <a:accent1>
        <a:srgbClr xmlns:mc="http://schemas.openxmlformats.org/markup-compatibility/2006" xmlns:a14="http://schemas.microsoft.com/office/drawing/2010/main" val="BBE0E3" mc:Ignorable=""/>
      </a:accent1>
      <a:accent2>
        <a:srgbClr xmlns:mc="http://schemas.openxmlformats.org/markup-compatibility/2006" xmlns:a14="http://schemas.microsoft.com/office/drawing/2010/main" val="333399" mc:Ignorable=""/>
      </a:accent2>
      <a:accent3>
        <a:srgbClr xmlns:mc="http://schemas.openxmlformats.org/markup-compatibility/2006" xmlns:a14="http://schemas.microsoft.com/office/drawing/2010/main" val="FFFFFF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DAEDEF" mc:Ignorable=""/>
      </a:accent5>
      <a:accent6>
        <a:srgbClr xmlns:mc="http://schemas.openxmlformats.org/markup-compatibility/2006" xmlns:a14="http://schemas.microsoft.com/office/drawing/2010/main" val="2D2D8A" mc:Ignorable=""/>
      </a:accent6>
      <a:hlink>
        <a:srgbClr xmlns:mc="http://schemas.openxmlformats.org/markup-compatibility/2006" xmlns:a14="http://schemas.microsoft.com/office/drawing/2010/main" val="009999" mc:Ignorable=""/>
      </a:hlink>
      <a:folHlink>
        <a:srgbClr xmlns:mc="http://schemas.openxmlformats.org/markup-compatibility/2006" xmlns:a14="http://schemas.microsoft.com/office/drawing/2010/main" val="99CC00" mc:Ignorable="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23</Words>
  <Application>Microsoft Office PowerPoint</Application>
  <PresentationFormat>Letter (8,5x11 Zoll)</PresentationFormat>
  <Paragraphs>10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Default Design</vt:lpstr>
      <vt:lpstr>MAX MUSTERMANN GRUNDSCHULE bescheinigt hiermit, dass</vt:lpstr>
    </vt:vector>
  </TitlesOfParts>
  <Manager/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MUSTERMANN GRUNDSCHULE bescheinigt hiermit, dass</dc:title>
  <dc:subject/>
  <dc:creator/>
  <cp:keywords/>
  <dc:description/>
  <cp:lastModifiedBy>bki</cp:lastModifiedBy>
  <cp:revision>16</cp:revision>
  <cp:lastPrinted>1998-03-24T18:22:09Z</cp:lastPrinted>
  <dcterms:created xsi:type="dcterms:W3CDTF">2000-08-22T23:00:29Z</dcterms:created>
  <dcterms:modified xsi:type="dcterms:W3CDTF">2010-10-03T11:00:16Z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TC010184061031</vt:lpwstr>
  </property>
</Properties>
</file>