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91F9-2829-4F30-B4DD-633C6B4CEEB0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DA8B-E119-4E3A-A860-D95F1315C5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44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91F9-2829-4F30-B4DD-633C6B4CEEB0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DA8B-E119-4E3A-A860-D95F1315C5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48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91F9-2829-4F30-B4DD-633C6B4CEEB0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DA8B-E119-4E3A-A860-D95F1315C5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0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91F9-2829-4F30-B4DD-633C6B4CEEB0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DA8B-E119-4E3A-A860-D95F1315C5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7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91F9-2829-4F30-B4DD-633C6B4CEEB0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DA8B-E119-4E3A-A860-D95F1315C5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010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91F9-2829-4F30-B4DD-633C6B4CEEB0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DA8B-E119-4E3A-A860-D95F1315C5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91F9-2829-4F30-B4DD-633C6B4CEEB0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DA8B-E119-4E3A-A860-D95F1315C5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01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91F9-2829-4F30-B4DD-633C6B4CEEB0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DA8B-E119-4E3A-A860-D95F1315C5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6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91F9-2829-4F30-B4DD-633C6B4CEEB0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DA8B-E119-4E3A-A860-D95F1315C5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971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91F9-2829-4F30-B4DD-633C6B4CEEB0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DA8B-E119-4E3A-A860-D95F1315C5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92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91F9-2829-4F30-B4DD-633C6B4CEEB0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DA8B-E119-4E3A-A860-D95F1315C5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01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991F9-2829-4F30-B4DD-633C6B4CEEB0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7DA8B-E119-4E3A-A860-D95F1315C5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7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de-DE" dirty="0" smtClean="0"/>
              <a:t>Stundenplan</a:t>
            </a:r>
            <a:br>
              <a:rPr lang="de-DE" dirty="0" smtClean="0"/>
            </a:br>
            <a:endParaRPr lang="en-US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02233"/>
              </p:ext>
            </p:extLst>
          </p:nvPr>
        </p:nvGraphicFramePr>
        <p:xfrm>
          <a:off x="971600" y="1556792"/>
          <a:ext cx="7392144" cy="476692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232024"/>
                <a:gridCol w="1232024"/>
                <a:gridCol w="1232024"/>
                <a:gridCol w="1232024"/>
                <a:gridCol w="1232024"/>
                <a:gridCol w="1232024"/>
              </a:tblGrid>
              <a:tr h="59586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Mo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Di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Mi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Do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Fr</a:t>
                      </a:r>
                      <a:endParaRPr lang="en-US" dirty="0"/>
                    </a:p>
                  </a:txBody>
                  <a:tcPr anchor="ctr"/>
                </a:tc>
              </a:tr>
              <a:tr h="595865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8-9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Deutsch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Englisch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Mathe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Sport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Musik</a:t>
                      </a:r>
                      <a:endParaRPr lang="en-US" dirty="0"/>
                    </a:p>
                  </a:txBody>
                  <a:tcPr anchor="ctr"/>
                </a:tc>
              </a:tr>
              <a:tr h="595865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9-10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Erdkunde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Deutsch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Mathe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Sport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Geschichte</a:t>
                      </a:r>
                      <a:endParaRPr lang="en-US" dirty="0"/>
                    </a:p>
                  </a:txBody>
                  <a:tcPr anchor="ctr"/>
                </a:tc>
              </a:tr>
              <a:tr h="595865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10-11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Physik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Deutsch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Geschichte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Englisch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Mathe</a:t>
                      </a:r>
                      <a:endParaRPr lang="en-US" dirty="0"/>
                    </a:p>
                  </a:txBody>
                  <a:tcPr anchor="ctr"/>
                </a:tc>
              </a:tr>
              <a:tr h="595865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11-12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Kunst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Musik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Chemie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Biologie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Ethik</a:t>
                      </a:r>
                      <a:endParaRPr lang="en-US" dirty="0"/>
                    </a:p>
                  </a:txBody>
                  <a:tcPr anchor="ctr"/>
                </a:tc>
              </a:tr>
              <a:tr h="595865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13-14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Kunst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Latein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Chemie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Biologie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Ethik</a:t>
                      </a:r>
                      <a:endParaRPr lang="en-US" dirty="0"/>
                    </a:p>
                  </a:txBody>
                  <a:tcPr anchor="ctr"/>
                </a:tc>
              </a:tr>
              <a:tr h="595865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14-15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Werken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Kunst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Deutsch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595865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15-16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33799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Bildschirmpräsentation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Stundenplan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Stundenplan </dc:title>
  <dc:creator>bki</dc:creator>
  <cp:lastModifiedBy>bki</cp:lastModifiedBy>
  <cp:revision>2</cp:revision>
  <dcterms:created xsi:type="dcterms:W3CDTF">2010-10-03T11:02:21Z</dcterms:created>
  <dcterms:modified xsi:type="dcterms:W3CDTF">2010-10-03T11:13:02Z</dcterms:modified>
</cp:coreProperties>
</file>