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9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9EB02-262A-41FC-866C-429B1C80F5CE}" type="datetimeFigureOut">
              <a:rPr lang="en-GB" smtClean="0"/>
              <a:t>20/10/2010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C9479-0742-4D09-BE27-3E57922414A7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gelmäßiges Fünfeck 5"/>
          <p:cNvSpPr/>
          <p:nvPr/>
        </p:nvSpPr>
        <p:spPr>
          <a:xfrm>
            <a:off x="611560" y="476672"/>
            <a:ext cx="1080000" cy="1080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räne 6"/>
          <p:cNvSpPr/>
          <p:nvPr/>
        </p:nvSpPr>
        <p:spPr>
          <a:xfrm>
            <a:off x="4175956" y="476672"/>
            <a:ext cx="1080000" cy="10800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orte 7"/>
          <p:cNvSpPr/>
          <p:nvPr/>
        </p:nvSpPr>
        <p:spPr>
          <a:xfrm>
            <a:off x="7740352" y="548680"/>
            <a:ext cx="1080000" cy="108000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Ecken des Rechtecks auf der gleichen Seite schneiden 8"/>
          <p:cNvSpPr/>
          <p:nvPr/>
        </p:nvSpPr>
        <p:spPr>
          <a:xfrm>
            <a:off x="611560" y="3140968"/>
            <a:ext cx="1800000" cy="10800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&quot;Nein&quot;-Symbol 9"/>
          <p:cNvSpPr/>
          <p:nvPr/>
        </p:nvSpPr>
        <p:spPr>
          <a:xfrm>
            <a:off x="4175956" y="3140968"/>
            <a:ext cx="1080000" cy="10800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Gestreifter Pfeil nach rechts 10"/>
          <p:cNvSpPr/>
          <p:nvPr/>
        </p:nvSpPr>
        <p:spPr>
          <a:xfrm>
            <a:off x="6660352" y="5085184"/>
            <a:ext cx="2160000" cy="108012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Gewinkelte Verbindung 12"/>
          <p:cNvCxnSpPr>
            <a:stCxn id="6" idx="5"/>
            <a:endCxn id="10" idx="2"/>
          </p:cNvCxnSpPr>
          <p:nvPr/>
        </p:nvCxnSpPr>
        <p:spPr>
          <a:xfrm>
            <a:off x="1691559" y="889194"/>
            <a:ext cx="2484397" cy="279177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krümmte Verbindung 14"/>
          <p:cNvCxnSpPr>
            <a:stCxn id="8" idx="2"/>
            <a:endCxn id="10" idx="6"/>
          </p:cNvCxnSpPr>
          <p:nvPr/>
        </p:nvCxnSpPr>
        <p:spPr>
          <a:xfrm rot="10800000" flipV="1">
            <a:off x="5255956" y="1088680"/>
            <a:ext cx="2484396" cy="2592288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9" idx="3"/>
            <a:endCxn id="7" idx="3"/>
          </p:cNvCxnSpPr>
          <p:nvPr/>
        </p:nvCxnSpPr>
        <p:spPr>
          <a:xfrm rot="5400000" flipH="1" flipV="1">
            <a:off x="2051610" y="858460"/>
            <a:ext cx="1742458" cy="282255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stCxn id="8" idx="1"/>
            <a:endCxn id="11" idx="0"/>
          </p:cNvCxnSpPr>
          <p:nvPr/>
        </p:nvCxnSpPr>
        <p:spPr>
          <a:xfrm rot="5400000">
            <a:off x="6552070" y="3356902"/>
            <a:ext cx="3456504" cy="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338138"/>
            <a:ext cx="8848725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feld 2"/>
          <p:cNvSpPr txBox="1"/>
          <p:nvPr/>
        </p:nvSpPr>
        <p:spPr>
          <a:xfrm>
            <a:off x="899592" y="5733256"/>
            <a:ext cx="2129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Screenshot of slide 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Office PowerPoint</Application>
  <PresentationFormat>Bildschirmpräsentation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</dc:title>
  <dc:creator>Klaus-Peter Eckert</dc:creator>
  <dc:description>Slide with different shapes and connecting lines and arrows.</dc:description>
  <cp:lastModifiedBy>Klaus-Peter Eckert</cp:lastModifiedBy>
  <cp:revision>1</cp:revision>
  <dcterms:created xsi:type="dcterms:W3CDTF">2010-10-19T09:00:02Z</dcterms:created>
  <dcterms:modified xsi:type="dcterms:W3CDTF">2010-10-20T13:25:49Z</dcterms:modified>
  <cp:category>Auxiliary</cp:category>
</cp:coreProperties>
</file>