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60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13.02.2011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13.02.2011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13.02.2011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13.02.2011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13.02.2011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13.02.2011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13.02.2011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13.02.2011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13.02.2011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13.02.2011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13.02.2011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50D42-C9CD-4801-B293-61D1F53EC57E}" type="datetimeFigureOut">
              <a:rPr lang="de-DE" smtClean="0"/>
              <a:t>13.02.2011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7435" y="1275634"/>
            <a:ext cx="1912050" cy="1505294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1907704" y="116632"/>
            <a:ext cx="5404428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Office 2010 supports MCE extensions to ISO/IEC 29500.</a:t>
            </a:r>
          </a:p>
          <a:p>
            <a:r>
              <a:rPr lang="en-US" dirty="0" smtClean="0"/>
              <a:t>For presentations additional modes for pictures and</a:t>
            </a:r>
          </a:p>
          <a:p>
            <a:r>
              <a:rPr lang="en-US" dirty="0" smtClean="0"/>
              <a:t>slide translation have been added.</a:t>
            </a:r>
            <a:endParaRPr lang="en-US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231648"/>
            <a:ext cx="1912050" cy="1505294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3257760"/>
            <a:ext cx="1912050" cy="1505294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219850"/>
            <a:ext cx="1912050" cy="1505294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7435" y="5020050"/>
            <a:ext cx="1912050" cy="1505294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perspectiveContrastingRightFacing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val="16850353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7435" y="1275634"/>
            <a:ext cx="1912050" cy="1505294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1907704" y="116632"/>
            <a:ext cx="5372368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Office 2010 supports MCE extensions to ISO/IEC 29500.</a:t>
            </a:r>
          </a:p>
          <a:p>
            <a:r>
              <a:rPr lang="en-US" dirty="0" smtClean="0"/>
              <a:t>For presentations additional modes for pictures and</a:t>
            </a:r>
          </a:p>
          <a:p>
            <a:r>
              <a:rPr lang="en-US" dirty="0" smtClean="0"/>
              <a:t>slide translation have been added.</a:t>
            </a:r>
            <a:endParaRPr lang="en-US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231648"/>
            <a:ext cx="1912050" cy="1505294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3257760"/>
            <a:ext cx="1912050" cy="1505294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219850"/>
            <a:ext cx="1912050" cy="1505294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7435" y="5020050"/>
            <a:ext cx="1912050" cy="1505294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perspectiveContrastingRightFacing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val="901904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</Words>
  <Application>Microsoft Office PowerPoint</Application>
  <PresentationFormat>Bildschirmpräsentation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Larissa-Design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kpe</dc:creator>
  <cp:lastModifiedBy>Klaus-Peter Eckert</cp:lastModifiedBy>
  <cp:revision>2</cp:revision>
  <dcterms:created xsi:type="dcterms:W3CDTF">2011-02-13T10:29:41Z</dcterms:created>
  <dcterms:modified xsi:type="dcterms:W3CDTF">2011-02-13T10:41:25Z</dcterms:modified>
</cp:coreProperties>
</file>