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04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929-85A7-4FBC-89D9-4F71FBBFCE6A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05929-85A7-4FBC-89D9-4F71FBBFCE6A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8667F-8DBB-463A-99CE-B5F33DF1923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ntwicklung\Desktop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3587"/>
            <a:ext cx="8358246" cy="6268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</dc:title>
  <dc:creator>Klaus-Peter Eckert; Björn Kirchhoff</dc:creator>
  <dc:description>Folie mit eingefügtem Bild.</dc:description>
  <cp:lastModifiedBy>Klaus-Peter Eckert</cp:lastModifiedBy>
  <cp:revision>4</cp:revision>
  <dcterms:created xsi:type="dcterms:W3CDTF">2009-11-24T12:40:19Z</dcterms:created>
  <dcterms:modified xsi:type="dcterms:W3CDTF">2010-10-20T13:24:14Z</dcterms:modified>
  <cp:category>Auxiliary</cp:category>
</cp:coreProperties>
</file>