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29500-interoperability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142976" y="1857364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 to </a:t>
            </a:r>
            <a:r>
              <a:rPr lang="en-US" dirty="0" smtClean="0">
                <a:hlinkClick r:id="rId2"/>
              </a:rPr>
              <a:t>document library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</dc:title>
  <dc:creator>Klaus-Peter Eckert</dc:creator>
  <dc:description>Hyperlink to external Web page</dc:description>
  <cp:lastModifiedBy>Klaus-Peter Eckert</cp:lastModifiedBy>
  <cp:revision>3</cp:revision>
  <dcterms:created xsi:type="dcterms:W3CDTF">2009-12-02T13:00:13Z</dcterms:created>
  <dcterms:modified xsi:type="dcterms:W3CDTF">2010-10-20T13:24:05Z</dcterms:modified>
  <cp:category>Auxiliary</cp:category>
</cp:coreProperties>
</file>