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5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BB00"/>
    <a:srgbClr val="000000"/>
    <a:srgbClr val="320000"/>
    <a:srgbClr val="F7F7F7"/>
    <a:srgbClr val="545454"/>
    <a:srgbClr val="FF3333"/>
    <a:srgbClr val="FFF4D1"/>
    <a:srgbClr val="FFE79B"/>
    <a:srgbClr val="FFD5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105" autoAdjust="0"/>
    <p:restoredTop sz="94331" autoAdjust="0"/>
  </p:normalViewPr>
  <p:slideViewPr>
    <p:cSldViewPr>
      <p:cViewPr>
        <p:scale>
          <a:sx n="66" d="100"/>
          <a:sy n="66" d="100"/>
        </p:scale>
        <p:origin x="-1452" y="-84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B513B3-68EB-44AE-BCCC-CB796D393FA7}" type="datetimeFigureOut">
              <a:rPr lang="en-US" smtClean="0"/>
              <a:t>1/19/2011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E7CC1F-C8BE-48B7-8C9A-51C6D963F33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5254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7CC1F-C8BE-48B7-8C9A-51C6D963F33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7006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7CC1F-C8BE-48B7-8C9A-51C6D963F33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0684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4FDAF-E549-4D6F-8619-ED6BDD232108}" type="datetimeFigureOut">
              <a:rPr lang="en-US" smtClean="0"/>
              <a:t>1/19/2011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B2652-5400-453D-A8CC-FA9C365B7BB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736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4FDAF-E549-4D6F-8619-ED6BDD232108}" type="datetimeFigureOut">
              <a:rPr lang="en-US" smtClean="0"/>
              <a:t>1/19/2011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B2652-5400-453D-A8CC-FA9C365B7BB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622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4FDAF-E549-4D6F-8619-ED6BDD232108}" type="datetimeFigureOut">
              <a:rPr lang="en-US" smtClean="0"/>
              <a:t>1/19/2011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B2652-5400-453D-A8CC-FA9C365B7BB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226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4FDAF-E549-4D6F-8619-ED6BDD232108}" type="datetimeFigureOut">
              <a:rPr lang="en-US" smtClean="0"/>
              <a:t>1/19/2011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B2652-5400-453D-A8CC-FA9C365B7BB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246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4FDAF-E549-4D6F-8619-ED6BDD232108}" type="datetimeFigureOut">
              <a:rPr lang="en-US" smtClean="0"/>
              <a:t>1/19/2011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B2652-5400-453D-A8CC-FA9C365B7BB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937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4FDAF-E549-4D6F-8619-ED6BDD232108}" type="datetimeFigureOut">
              <a:rPr lang="en-US" smtClean="0"/>
              <a:t>1/19/2011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B2652-5400-453D-A8CC-FA9C365B7BB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4457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4FDAF-E549-4D6F-8619-ED6BDD232108}" type="datetimeFigureOut">
              <a:rPr lang="en-US" smtClean="0"/>
              <a:t>1/19/2011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B2652-5400-453D-A8CC-FA9C365B7BB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5822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4FDAF-E549-4D6F-8619-ED6BDD232108}" type="datetimeFigureOut">
              <a:rPr lang="en-US" smtClean="0"/>
              <a:t>1/19/2011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B2652-5400-453D-A8CC-FA9C365B7BB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4367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4FDAF-E549-4D6F-8619-ED6BDD232108}" type="datetimeFigureOut">
              <a:rPr lang="en-US" smtClean="0"/>
              <a:t>1/19/2011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B2652-5400-453D-A8CC-FA9C365B7BB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7677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4FDAF-E549-4D6F-8619-ED6BDD232108}" type="datetimeFigureOut">
              <a:rPr lang="en-US" smtClean="0"/>
              <a:t>1/19/2011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B2652-5400-453D-A8CC-FA9C365B7BB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7703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4FDAF-E549-4D6F-8619-ED6BDD232108}" type="datetimeFigureOut">
              <a:rPr lang="en-US" smtClean="0"/>
              <a:t>1/19/2011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B2652-5400-453D-A8CC-FA9C365B7BB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740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04FDAF-E549-4D6F-8619-ED6BDD232108}" type="datetimeFigureOut">
              <a:rPr lang="en-US" smtClean="0"/>
              <a:t>1/19/2011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9B2652-5400-453D-A8CC-FA9C365B7BB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028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Gerade Verbindung 4"/>
          <p:cNvCxnSpPr/>
          <p:nvPr/>
        </p:nvCxnSpPr>
        <p:spPr>
          <a:xfrm>
            <a:off x="323528" y="1052736"/>
            <a:ext cx="2736304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Gerade Verbindung 5"/>
          <p:cNvCxnSpPr/>
          <p:nvPr/>
        </p:nvCxnSpPr>
        <p:spPr>
          <a:xfrm>
            <a:off x="323528" y="1268760"/>
            <a:ext cx="2736304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Gerade Verbindung 6"/>
          <p:cNvCxnSpPr/>
          <p:nvPr/>
        </p:nvCxnSpPr>
        <p:spPr>
          <a:xfrm>
            <a:off x="323528" y="1484784"/>
            <a:ext cx="273630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7"/>
          <p:cNvCxnSpPr/>
          <p:nvPr/>
        </p:nvCxnSpPr>
        <p:spPr>
          <a:xfrm>
            <a:off x="323528" y="1700808"/>
            <a:ext cx="273630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8"/>
          <p:cNvCxnSpPr/>
          <p:nvPr/>
        </p:nvCxnSpPr>
        <p:spPr>
          <a:xfrm>
            <a:off x="323528" y="1916832"/>
            <a:ext cx="27363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9"/>
          <p:cNvCxnSpPr/>
          <p:nvPr/>
        </p:nvCxnSpPr>
        <p:spPr>
          <a:xfrm>
            <a:off x="323528" y="2132856"/>
            <a:ext cx="273630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10"/>
          <p:cNvCxnSpPr/>
          <p:nvPr/>
        </p:nvCxnSpPr>
        <p:spPr>
          <a:xfrm>
            <a:off x="323528" y="2348880"/>
            <a:ext cx="2736304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11"/>
          <p:cNvCxnSpPr/>
          <p:nvPr/>
        </p:nvCxnSpPr>
        <p:spPr>
          <a:xfrm>
            <a:off x="323528" y="2564904"/>
            <a:ext cx="2736304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13"/>
          <p:cNvCxnSpPr/>
          <p:nvPr/>
        </p:nvCxnSpPr>
        <p:spPr>
          <a:xfrm>
            <a:off x="3275856" y="1052736"/>
            <a:ext cx="2736304" cy="0"/>
          </a:xfrm>
          <a:prstGeom prst="line">
            <a:avLst/>
          </a:prstGeom>
          <a:ln w="63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14"/>
          <p:cNvCxnSpPr/>
          <p:nvPr/>
        </p:nvCxnSpPr>
        <p:spPr>
          <a:xfrm>
            <a:off x="3275856" y="1268760"/>
            <a:ext cx="2736304" cy="0"/>
          </a:xfrm>
          <a:prstGeom prst="line">
            <a:avLst/>
          </a:prstGeom>
          <a:ln w="952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15"/>
          <p:cNvCxnSpPr/>
          <p:nvPr/>
        </p:nvCxnSpPr>
        <p:spPr>
          <a:xfrm>
            <a:off x="3275856" y="1484784"/>
            <a:ext cx="2736304" cy="0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16"/>
          <p:cNvCxnSpPr/>
          <p:nvPr/>
        </p:nvCxnSpPr>
        <p:spPr>
          <a:xfrm>
            <a:off x="3275856" y="1700808"/>
            <a:ext cx="2736304" cy="0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17"/>
          <p:cNvCxnSpPr/>
          <p:nvPr/>
        </p:nvCxnSpPr>
        <p:spPr>
          <a:xfrm>
            <a:off x="3275856" y="1916832"/>
            <a:ext cx="2736304" cy="0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18"/>
          <p:cNvCxnSpPr/>
          <p:nvPr/>
        </p:nvCxnSpPr>
        <p:spPr>
          <a:xfrm>
            <a:off x="3275856" y="2132856"/>
            <a:ext cx="2736304" cy="0"/>
          </a:xfrm>
          <a:prstGeom prst="line">
            <a:avLst/>
          </a:prstGeom>
          <a:ln w="381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19"/>
          <p:cNvCxnSpPr/>
          <p:nvPr/>
        </p:nvCxnSpPr>
        <p:spPr>
          <a:xfrm>
            <a:off x="3275856" y="2348880"/>
            <a:ext cx="2736304" cy="0"/>
          </a:xfrm>
          <a:prstGeom prst="line">
            <a:avLst/>
          </a:prstGeom>
          <a:ln w="571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20"/>
          <p:cNvCxnSpPr/>
          <p:nvPr/>
        </p:nvCxnSpPr>
        <p:spPr>
          <a:xfrm>
            <a:off x="3275856" y="2564904"/>
            <a:ext cx="2736304" cy="0"/>
          </a:xfrm>
          <a:prstGeom prst="line">
            <a:avLst/>
          </a:prstGeom>
          <a:ln w="762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21"/>
          <p:cNvCxnSpPr/>
          <p:nvPr/>
        </p:nvCxnSpPr>
        <p:spPr>
          <a:xfrm>
            <a:off x="6236568" y="1052736"/>
            <a:ext cx="2736304" cy="0"/>
          </a:xfrm>
          <a:prstGeom prst="line">
            <a:avLst/>
          </a:prstGeom>
          <a:ln w="63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 Verbindung 22"/>
          <p:cNvCxnSpPr/>
          <p:nvPr/>
        </p:nvCxnSpPr>
        <p:spPr>
          <a:xfrm>
            <a:off x="6236568" y="1268760"/>
            <a:ext cx="2736304" cy="0"/>
          </a:xfrm>
          <a:prstGeom prst="line">
            <a:avLst/>
          </a:prstGeom>
          <a:ln w="952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23"/>
          <p:cNvCxnSpPr/>
          <p:nvPr/>
        </p:nvCxnSpPr>
        <p:spPr>
          <a:xfrm>
            <a:off x="6236568" y="1484784"/>
            <a:ext cx="2736304" cy="0"/>
          </a:xfrm>
          <a:prstGeom prst="line">
            <a:avLst/>
          </a:prstGeom>
          <a:ln w="127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24"/>
          <p:cNvCxnSpPr/>
          <p:nvPr/>
        </p:nvCxnSpPr>
        <p:spPr>
          <a:xfrm>
            <a:off x="6236568" y="1700808"/>
            <a:ext cx="2736304" cy="0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25"/>
          <p:cNvCxnSpPr/>
          <p:nvPr/>
        </p:nvCxnSpPr>
        <p:spPr>
          <a:xfrm>
            <a:off x="6236568" y="1916832"/>
            <a:ext cx="2736304" cy="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26"/>
          <p:cNvCxnSpPr/>
          <p:nvPr/>
        </p:nvCxnSpPr>
        <p:spPr>
          <a:xfrm>
            <a:off x="6236568" y="2132856"/>
            <a:ext cx="2736304" cy="0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27"/>
          <p:cNvCxnSpPr/>
          <p:nvPr/>
        </p:nvCxnSpPr>
        <p:spPr>
          <a:xfrm>
            <a:off x="6236568" y="2348880"/>
            <a:ext cx="2736304" cy="0"/>
          </a:xfrm>
          <a:prstGeom prst="line">
            <a:avLst/>
          </a:prstGeom>
          <a:ln w="571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28"/>
          <p:cNvCxnSpPr/>
          <p:nvPr/>
        </p:nvCxnSpPr>
        <p:spPr>
          <a:xfrm>
            <a:off x="6236568" y="2564904"/>
            <a:ext cx="2736304" cy="0"/>
          </a:xfrm>
          <a:prstGeom prst="line">
            <a:avLst/>
          </a:prstGeom>
          <a:ln w="762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 Verbindung 29"/>
          <p:cNvCxnSpPr/>
          <p:nvPr/>
        </p:nvCxnSpPr>
        <p:spPr>
          <a:xfrm>
            <a:off x="323528" y="2996952"/>
            <a:ext cx="2736304" cy="0"/>
          </a:xfrm>
          <a:prstGeom prst="line">
            <a:avLst/>
          </a:prstGeom>
          <a:ln w="6350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30"/>
          <p:cNvCxnSpPr/>
          <p:nvPr/>
        </p:nvCxnSpPr>
        <p:spPr>
          <a:xfrm>
            <a:off x="323528" y="3212976"/>
            <a:ext cx="2736304" cy="0"/>
          </a:xfrm>
          <a:prstGeom prst="line">
            <a:avLst/>
          </a:prstGeom>
          <a:ln w="9525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31"/>
          <p:cNvCxnSpPr/>
          <p:nvPr/>
        </p:nvCxnSpPr>
        <p:spPr>
          <a:xfrm>
            <a:off x="323528" y="3429000"/>
            <a:ext cx="2736304" cy="0"/>
          </a:xfrm>
          <a:prstGeom prst="line">
            <a:avLst/>
          </a:prstGeom>
          <a:ln w="12700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32"/>
          <p:cNvCxnSpPr/>
          <p:nvPr/>
        </p:nvCxnSpPr>
        <p:spPr>
          <a:xfrm>
            <a:off x="323528" y="3645024"/>
            <a:ext cx="2736304" cy="0"/>
          </a:xfrm>
          <a:prstGeom prst="line">
            <a:avLst/>
          </a:prstGeom>
          <a:ln w="19050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33"/>
          <p:cNvCxnSpPr/>
          <p:nvPr/>
        </p:nvCxnSpPr>
        <p:spPr>
          <a:xfrm>
            <a:off x="323528" y="3861048"/>
            <a:ext cx="2736304" cy="0"/>
          </a:xfrm>
          <a:prstGeom prst="line">
            <a:avLst/>
          </a:prstGeom>
          <a:ln w="28575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34"/>
          <p:cNvCxnSpPr/>
          <p:nvPr/>
        </p:nvCxnSpPr>
        <p:spPr>
          <a:xfrm>
            <a:off x="323528" y="4077072"/>
            <a:ext cx="2736304" cy="0"/>
          </a:xfrm>
          <a:prstGeom prst="line">
            <a:avLst/>
          </a:prstGeom>
          <a:ln w="38100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35"/>
          <p:cNvCxnSpPr/>
          <p:nvPr/>
        </p:nvCxnSpPr>
        <p:spPr>
          <a:xfrm>
            <a:off x="323528" y="4293096"/>
            <a:ext cx="2736304" cy="0"/>
          </a:xfrm>
          <a:prstGeom prst="line">
            <a:avLst/>
          </a:prstGeom>
          <a:ln w="57150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 Verbindung 36"/>
          <p:cNvCxnSpPr/>
          <p:nvPr/>
        </p:nvCxnSpPr>
        <p:spPr>
          <a:xfrm>
            <a:off x="323528" y="4509120"/>
            <a:ext cx="2736304" cy="0"/>
          </a:xfrm>
          <a:prstGeom prst="line">
            <a:avLst/>
          </a:prstGeom>
          <a:ln w="76200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Gerade Verbindung 37"/>
          <p:cNvCxnSpPr/>
          <p:nvPr/>
        </p:nvCxnSpPr>
        <p:spPr>
          <a:xfrm>
            <a:off x="3275856" y="2999715"/>
            <a:ext cx="2736304" cy="0"/>
          </a:xfrm>
          <a:prstGeom prst="line">
            <a:avLst/>
          </a:prstGeom>
          <a:ln w="635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Gerade Verbindung 38"/>
          <p:cNvCxnSpPr/>
          <p:nvPr/>
        </p:nvCxnSpPr>
        <p:spPr>
          <a:xfrm>
            <a:off x="3275856" y="3215739"/>
            <a:ext cx="2736304" cy="0"/>
          </a:xfrm>
          <a:prstGeom prst="line">
            <a:avLst/>
          </a:prstGeom>
          <a:ln w="9525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39"/>
          <p:cNvCxnSpPr/>
          <p:nvPr/>
        </p:nvCxnSpPr>
        <p:spPr>
          <a:xfrm>
            <a:off x="3275856" y="3431763"/>
            <a:ext cx="2736304" cy="0"/>
          </a:xfrm>
          <a:prstGeom prst="line">
            <a:avLst/>
          </a:prstGeom>
          <a:ln w="1270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Gerade Verbindung 40"/>
          <p:cNvCxnSpPr/>
          <p:nvPr/>
        </p:nvCxnSpPr>
        <p:spPr>
          <a:xfrm>
            <a:off x="3275856" y="3647787"/>
            <a:ext cx="2736304" cy="0"/>
          </a:xfrm>
          <a:prstGeom prst="line">
            <a:avLst/>
          </a:prstGeom>
          <a:ln w="1905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Gerade Verbindung 41"/>
          <p:cNvCxnSpPr/>
          <p:nvPr/>
        </p:nvCxnSpPr>
        <p:spPr>
          <a:xfrm>
            <a:off x="3275856" y="3863811"/>
            <a:ext cx="2736304" cy="0"/>
          </a:xfrm>
          <a:prstGeom prst="line">
            <a:avLst/>
          </a:prstGeom>
          <a:ln w="28575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Gerade Verbindung 42"/>
          <p:cNvCxnSpPr/>
          <p:nvPr/>
        </p:nvCxnSpPr>
        <p:spPr>
          <a:xfrm>
            <a:off x="3275856" y="4079835"/>
            <a:ext cx="2736304" cy="0"/>
          </a:xfrm>
          <a:prstGeom prst="line">
            <a:avLst/>
          </a:prstGeom>
          <a:ln w="3810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Gerade Verbindung 43"/>
          <p:cNvCxnSpPr/>
          <p:nvPr/>
        </p:nvCxnSpPr>
        <p:spPr>
          <a:xfrm>
            <a:off x="3275856" y="4295859"/>
            <a:ext cx="2736304" cy="0"/>
          </a:xfrm>
          <a:prstGeom prst="line">
            <a:avLst/>
          </a:prstGeom>
          <a:ln w="5715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Gerade Verbindung 44"/>
          <p:cNvCxnSpPr/>
          <p:nvPr/>
        </p:nvCxnSpPr>
        <p:spPr>
          <a:xfrm>
            <a:off x="3275856" y="4511883"/>
            <a:ext cx="2736304" cy="0"/>
          </a:xfrm>
          <a:prstGeom prst="line">
            <a:avLst/>
          </a:prstGeom>
          <a:ln w="7620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Gerade Verbindung 45"/>
          <p:cNvCxnSpPr/>
          <p:nvPr/>
        </p:nvCxnSpPr>
        <p:spPr>
          <a:xfrm>
            <a:off x="6236568" y="2999715"/>
            <a:ext cx="2736304" cy="0"/>
          </a:xfrm>
          <a:prstGeom prst="line">
            <a:avLst/>
          </a:prstGeom>
          <a:ln w="6350">
            <a:solidFill>
              <a:schemeClr val="tx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Gerade Verbindung 46"/>
          <p:cNvCxnSpPr/>
          <p:nvPr/>
        </p:nvCxnSpPr>
        <p:spPr>
          <a:xfrm>
            <a:off x="6236568" y="3215739"/>
            <a:ext cx="2736304" cy="0"/>
          </a:xfrm>
          <a:prstGeom prst="line">
            <a:avLst/>
          </a:prstGeom>
          <a:ln w="9525">
            <a:solidFill>
              <a:schemeClr val="tx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Gerade Verbindung 47"/>
          <p:cNvCxnSpPr/>
          <p:nvPr/>
        </p:nvCxnSpPr>
        <p:spPr>
          <a:xfrm>
            <a:off x="6236568" y="3431763"/>
            <a:ext cx="2736304" cy="0"/>
          </a:xfrm>
          <a:prstGeom prst="line">
            <a:avLst/>
          </a:prstGeom>
          <a:ln w="12700">
            <a:solidFill>
              <a:schemeClr val="tx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Gerade Verbindung 48"/>
          <p:cNvCxnSpPr/>
          <p:nvPr/>
        </p:nvCxnSpPr>
        <p:spPr>
          <a:xfrm>
            <a:off x="6236568" y="3647787"/>
            <a:ext cx="2736304" cy="0"/>
          </a:xfrm>
          <a:prstGeom prst="line">
            <a:avLst/>
          </a:prstGeom>
          <a:ln w="19050">
            <a:solidFill>
              <a:schemeClr val="tx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Gerade Verbindung 49"/>
          <p:cNvCxnSpPr/>
          <p:nvPr/>
        </p:nvCxnSpPr>
        <p:spPr>
          <a:xfrm>
            <a:off x="6236568" y="3863811"/>
            <a:ext cx="2736304" cy="0"/>
          </a:xfrm>
          <a:prstGeom prst="line">
            <a:avLst/>
          </a:prstGeom>
          <a:ln w="28575">
            <a:solidFill>
              <a:schemeClr val="tx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Gerade Verbindung 50"/>
          <p:cNvCxnSpPr/>
          <p:nvPr/>
        </p:nvCxnSpPr>
        <p:spPr>
          <a:xfrm>
            <a:off x="6236568" y="4079835"/>
            <a:ext cx="2736304" cy="0"/>
          </a:xfrm>
          <a:prstGeom prst="line">
            <a:avLst/>
          </a:prstGeom>
          <a:ln w="38100">
            <a:solidFill>
              <a:schemeClr val="tx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Gerade Verbindung 51"/>
          <p:cNvCxnSpPr/>
          <p:nvPr/>
        </p:nvCxnSpPr>
        <p:spPr>
          <a:xfrm>
            <a:off x="6236568" y="4295859"/>
            <a:ext cx="2736304" cy="0"/>
          </a:xfrm>
          <a:prstGeom prst="line">
            <a:avLst/>
          </a:prstGeom>
          <a:ln w="57150">
            <a:solidFill>
              <a:schemeClr val="tx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Gerade Verbindung 52"/>
          <p:cNvCxnSpPr/>
          <p:nvPr/>
        </p:nvCxnSpPr>
        <p:spPr>
          <a:xfrm>
            <a:off x="6236568" y="4511883"/>
            <a:ext cx="2736304" cy="0"/>
          </a:xfrm>
          <a:prstGeom prst="line">
            <a:avLst/>
          </a:prstGeom>
          <a:ln w="76200">
            <a:solidFill>
              <a:schemeClr val="tx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Gerade Verbindung 53"/>
          <p:cNvCxnSpPr/>
          <p:nvPr/>
        </p:nvCxnSpPr>
        <p:spPr>
          <a:xfrm>
            <a:off x="323528" y="4941168"/>
            <a:ext cx="2736304" cy="0"/>
          </a:xfrm>
          <a:prstGeom prst="line">
            <a:avLst/>
          </a:prstGeom>
          <a:ln w="6350">
            <a:solidFill>
              <a:schemeClr val="tx1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Gerade Verbindung 54"/>
          <p:cNvCxnSpPr/>
          <p:nvPr/>
        </p:nvCxnSpPr>
        <p:spPr>
          <a:xfrm>
            <a:off x="323528" y="5157192"/>
            <a:ext cx="2736304" cy="0"/>
          </a:xfrm>
          <a:prstGeom prst="line">
            <a:avLst/>
          </a:prstGeom>
          <a:ln w="9525">
            <a:solidFill>
              <a:schemeClr val="tx1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Gerade Verbindung 55"/>
          <p:cNvCxnSpPr/>
          <p:nvPr/>
        </p:nvCxnSpPr>
        <p:spPr>
          <a:xfrm>
            <a:off x="323528" y="5373216"/>
            <a:ext cx="2736304" cy="0"/>
          </a:xfrm>
          <a:prstGeom prst="line">
            <a:avLst/>
          </a:prstGeom>
          <a:ln w="12700">
            <a:solidFill>
              <a:schemeClr val="tx1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Gerade Verbindung 56"/>
          <p:cNvCxnSpPr/>
          <p:nvPr/>
        </p:nvCxnSpPr>
        <p:spPr>
          <a:xfrm>
            <a:off x="323528" y="5589240"/>
            <a:ext cx="2736304" cy="0"/>
          </a:xfrm>
          <a:prstGeom prst="line">
            <a:avLst/>
          </a:prstGeom>
          <a:ln w="19050">
            <a:solidFill>
              <a:schemeClr val="tx1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Gerade Verbindung 57"/>
          <p:cNvCxnSpPr/>
          <p:nvPr/>
        </p:nvCxnSpPr>
        <p:spPr>
          <a:xfrm>
            <a:off x="323528" y="5805264"/>
            <a:ext cx="2736304" cy="0"/>
          </a:xfrm>
          <a:prstGeom prst="line">
            <a:avLst/>
          </a:prstGeom>
          <a:ln w="28575">
            <a:solidFill>
              <a:schemeClr val="tx1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Gerade Verbindung 58"/>
          <p:cNvCxnSpPr/>
          <p:nvPr/>
        </p:nvCxnSpPr>
        <p:spPr>
          <a:xfrm>
            <a:off x="323528" y="6021288"/>
            <a:ext cx="2736304" cy="0"/>
          </a:xfrm>
          <a:prstGeom prst="line">
            <a:avLst/>
          </a:prstGeom>
          <a:ln w="38100">
            <a:solidFill>
              <a:schemeClr val="tx1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Gerade Verbindung 59"/>
          <p:cNvCxnSpPr/>
          <p:nvPr/>
        </p:nvCxnSpPr>
        <p:spPr>
          <a:xfrm>
            <a:off x="323528" y="6237312"/>
            <a:ext cx="2736304" cy="0"/>
          </a:xfrm>
          <a:prstGeom prst="line">
            <a:avLst/>
          </a:prstGeom>
          <a:ln w="57150">
            <a:solidFill>
              <a:schemeClr val="tx1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Gerade Verbindung 60"/>
          <p:cNvCxnSpPr/>
          <p:nvPr/>
        </p:nvCxnSpPr>
        <p:spPr>
          <a:xfrm>
            <a:off x="323528" y="6453336"/>
            <a:ext cx="2736304" cy="0"/>
          </a:xfrm>
          <a:prstGeom prst="line">
            <a:avLst/>
          </a:prstGeom>
          <a:ln w="76200">
            <a:solidFill>
              <a:schemeClr val="tx1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Gerade Verbindung 61"/>
          <p:cNvCxnSpPr/>
          <p:nvPr/>
        </p:nvCxnSpPr>
        <p:spPr>
          <a:xfrm>
            <a:off x="3275856" y="4950705"/>
            <a:ext cx="2736304" cy="0"/>
          </a:xfrm>
          <a:prstGeom prst="line">
            <a:avLst/>
          </a:prstGeom>
          <a:ln w="6350">
            <a:solidFill>
              <a:schemeClr val="tx1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Gerade Verbindung 62"/>
          <p:cNvCxnSpPr/>
          <p:nvPr/>
        </p:nvCxnSpPr>
        <p:spPr>
          <a:xfrm>
            <a:off x="3275856" y="5166729"/>
            <a:ext cx="2736304" cy="0"/>
          </a:xfrm>
          <a:prstGeom prst="line">
            <a:avLst/>
          </a:prstGeom>
          <a:ln w="9525">
            <a:solidFill>
              <a:schemeClr val="tx1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Gerade Verbindung 63"/>
          <p:cNvCxnSpPr/>
          <p:nvPr/>
        </p:nvCxnSpPr>
        <p:spPr>
          <a:xfrm>
            <a:off x="3275856" y="5382753"/>
            <a:ext cx="2736304" cy="0"/>
          </a:xfrm>
          <a:prstGeom prst="line">
            <a:avLst/>
          </a:prstGeom>
          <a:ln w="12700">
            <a:solidFill>
              <a:schemeClr val="tx1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Gerade Verbindung 64"/>
          <p:cNvCxnSpPr/>
          <p:nvPr/>
        </p:nvCxnSpPr>
        <p:spPr>
          <a:xfrm>
            <a:off x="3275856" y="5598777"/>
            <a:ext cx="2736304" cy="0"/>
          </a:xfrm>
          <a:prstGeom prst="line">
            <a:avLst/>
          </a:prstGeom>
          <a:ln w="19050">
            <a:solidFill>
              <a:schemeClr val="tx1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Gerade Verbindung 65"/>
          <p:cNvCxnSpPr/>
          <p:nvPr/>
        </p:nvCxnSpPr>
        <p:spPr>
          <a:xfrm>
            <a:off x="3275856" y="5814801"/>
            <a:ext cx="2736304" cy="0"/>
          </a:xfrm>
          <a:prstGeom prst="line">
            <a:avLst/>
          </a:prstGeom>
          <a:ln w="28575">
            <a:solidFill>
              <a:schemeClr val="tx1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Gerade Verbindung 66"/>
          <p:cNvCxnSpPr/>
          <p:nvPr/>
        </p:nvCxnSpPr>
        <p:spPr>
          <a:xfrm>
            <a:off x="3275856" y="6030825"/>
            <a:ext cx="2736304" cy="0"/>
          </a:xfrm>
          <a:prstGeom prst="line">
            <a:avLst/>
          </a:prstGeom>
          <a:ln w="38100">
            <a:solidFill>
              <a:schemeClr val="tx1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Gerade Verbindung 67"/>
          <p:cNvCxnSpPr/>
          <p:nvPr/>
        </p:nvCxnSpPr>
        <p:spPr>
          <a:xfrm>
            <a:off x="3275856" y="6246849"/>
            <a:ext cx="2736304" cy="0"/>
          </a:xfrm>
          <a:prstGeom prst="line">
            <a:avLst/>
          </a:prstGeom>
          <a:ln w="57150">
            <a:solidFill>
              <a:schemeClr val="tx1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Gerade Verbindung 68"/>
          <p:cNvCxnSpPr/>
          <p:nvPr/>
        </p:nvCxnSpPr>
        <p:spPr>
          <a:xfrm>
            <a:off x="3275856" y="6462873"/>
            <a:ext cx="2736304" cy="0"/>
          </a:xfrm>
          <a:prstGeom prst="line">
            <a:avLst/>
          </a:prstGeom>
          <a:ln w="76200">
            <a:solidFill>
              <a:schemeClr val="tx1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feld 69"/>
          <p:cNvSpPr txBox="1"/>
          <p:nvPr/>
        </p:nvSpPr>
        <p:spPr>
          <a:xfrm>
            <a:off x="251520" y="188640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Strichstärken und Linienarten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1026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0825" y="5931696"/>
            <a:ext cx="1266073" cy="9053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251520" y="188640"/>
            <a:ext cx="14623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Bilderrahmen</a:t>
            </a:r>
            <a:endParaRPr lang="en-US" dirty="0"/>
          </a:p>
        </p:txBody>
      </p:sp>
      <p:pic>
        <p:nvPicPr>
          <p:cNvPr id="19" name="Grafik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052735"/>
            <a:ext cx="1613512" cy="108012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0" name="Grafik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1040184"/>
            <a:ext cx="1613512" cy="10801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1" name="Grafik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1052736"/>
            <a:ext cx="1613512" cy="108012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2" name="Grafik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042" y="2800673"/>
            <a:ext cx="1613512" cy="108012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3" name="Grafik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6925" y="2944689"/>
            <a:ext cx="1613512" cy="108012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4" name="Grafik 2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2753" y="3016697"/>
            <a:ext cx="1613512" cy="108012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5" name="Grafik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806" y="4653136"/>
            <a:ext cx="1613512" cy="10801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6" name="Grafik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4725144"/>
            <a:ext cx="1613512" cy="1080120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27" name="Grafik 2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4797152"/>
            <a:ext cx="1613512" cy="10801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28" name="Textfeld 27"/>
          <p:cNvSpPr txBox="1"/>
          <p:nvPr/>
        </p:nvSpPr>
        <p:spPr>
          <a:xfrm>
            <a:off x="179512" y="4077072"/>
            <a:ext cx="21112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Perspektive bzw. Drehung:</a:t>
            </a:r>
            <a:endParaRPr lang="en-US" sz="1400" dirty="0"/>
          </a:p>
        </p:txBody>
      </p:sp>
      <p:sp>
        <p:nvSpPr>
          <p:cNvPr id="29" name="Textfeld 28"/>
          <p:cNvSpPr txBox="1"/>
          <p:nvPr/>
        </p:nvSpPr>
        <p:spPr>
          <a:xfrm>
            <a:off x="271799" y="2276872"/>
            <a:ext cx="15871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Veränderte Kontur:</a:t>
            </a:r>
            <a:endParaRPr lang="en-US" sz="1400" dirty="0"/>
          </a:p>
        </p:txBody>
      </p:sp>
      <p:sp>
        <p:nvSpPr>
          <p:cNvPr id="30" name="Textfeld 29"/>
          <p:cNvSpPr txBox="1"/>
          <p:nvPr/>
        </p:nvSpPr>
        <p:spPr>
          <a:xfrm>
            <a:off x="271799" y="528935"/>
            <a:ext cx="17603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Veränderter Rahmen:</a:t>
            </a:r>
            <a:endParaRPr lang="en-US" sz="1400" dirty="0"/>
          </a:p>
        </p:txBody>
      </p:sp>
      <p:sp>
        <p:nvSpPr>
          <p:cNvPr id="31" name="Textfeld 30"/>
          <p:cNvSpPr txBox="1"/>
          <p:nvPr/>
        </p:nvSpPr>
        <p:spPr>
          <a:xfrm>
            <a:off x="2074427" y="1340768"/>
            <a:ext cx="55335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dirty="0" smtClean="0"/>
              <a:t>Metall</a:t>
            </a:r>
            <a:endParaRPr lang="en-US" sz="1050" dirty="0"/>
          </a:p>
        </p:txBody>
      </p:sp>
      <p:sp>
        <p:nvSpPr>
          <p:cNvPr id="32" name="Textfeld 31"/>
          <p:cNvSpPr txBox="1"/>
          <p:nvPr/>
        </p:nvSpPr>
        <p:spPr>
          <a:xfrm>
            <a:off x="4788024" y="1373560"/>
            <a:ext cx="47320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dirty="0" smtClean="0"/>
              <a:t>Weiß</a:t>
            </a:r>
            <a:endParaRPr lang="en-US" sz="1050" dirty="0"/>
          </a:p>
        </p:txBody>
      </p:sp>
      <p:sp>
        <p:nvSpPr>
          <p:cNvPr id="33" name="Textfeld 32"/>
          <p:cNvSpPr txBox="1"/>
          <p:nvPr/>
        </p:nvSpPr>
        <p:spPr>
          <a:xfrm>
            <a:off x="7740352" y="1340768"/>
            <a:ext cx="63511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dirty="0" smtClean="0"/>
              <a:t>Schwarz</a:t>
            </a:r>
            <a:endParaRPr lang="en-US" sz="1050" dirty="0"/>
          </a:p>
        </p:txBody>
      </p:sp>
      <p:sp>
        <p:nvSpPr>
          <p:cNvPr id="34" name="Textfeld 33"/>
          <p:cNvSpPr txBox="1"/>
          <p:nvPr/>
        </p:nvSpPr>
        <p:spPr>
          <a:xfrm>
            <a:off x="2089187" y="3213775"/>
            <a:ext cx="42992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dirty="0" smtClean="0"/>
              <a:t>Oval</a:t>
            </a:r>
            <a:endParaRPr lang="en-US" sz="1050" dirty="0"/>
          </a:p>
        </p:txBody>
      </p:sp>
      <p:sp>
        <p:nvSpPr>
          <p:cNvPr id="35" name="Textfeld 34"/>
          <p:cNvSpPr txBox="1"/>
          <p:nvPr/>
        </p:nvSpPr>
        <p:spPr>
          <a:xfrm>
            <a:off x="4788024" y="3244528"/>
            <a:ext cx="1175322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dirty="0" smtClean="0"/>
              <a:t>Zwei abgerundete</a:t>
            </a:r>
          </a:p>
          <a:p>
            <a:r>
              <a:rPr lang="de-DE" sz="1050" dirty="0" smtClean="0"/>
              <a:t>Ecken</a:t>
            </a:r>
            <a:endParaRPr lang="en-US" sz="1050" dirty="0"/>
          </a:p>
        </p:txBody>
      </p:sp>
      <p:sp>
        <p:nvSpPr>
          <p:cNvPr id="36" name="Textfeld 35"/>
          <p:cNvSpPr txBox="1"/>
          <p:nvPr/>
        </p:nvSpPr>
        <p:spPr>
          <a:xfrm>
            <a:off x="7553664" y="3244528"/>
            <a:ext cx="1314784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dirty="0" smtClean="0"/>
              <a:t>Zwei abgeschnittene</a:t>
            </a:r>
          </a:p>
          <a:p>
            <a:r>
              <a:rPr lang="de-DE" sz="1050" dirty="0" smtClean="0"/>
              <a:t>Ecken</a:t>
            </a:r>
            <a:endParaRPr lang="en-US" sz="1050" dirty="0"/>
          </a:p>
        </p:txBody>
      </p:sp>
      <p:sp>
        <p:nvSpPr>
          <p:cNvPr id="37" name="Textfeld 36"/>
          <p:cNvSpPr txBox="1"/>
          <p:nvPr/>
        </p:nvSpPr>
        <p:spPr>
          <a:xfrm>
            <a:off x="2089187" y="5003941"/>
            <a:ext cx="98616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dirty="0" smtClean="0"/>
              <a:t>Drehung, weiß</a:t>
            </a:r>
            <a:endParaRPr lang="en-US" sz="1050" dirty="0"/>
          </a:p>
        </p:txBody>
      </p:sp>
      <p:sp>
        <p:nvSpPr>
          <p:cNvPr id="38" name="Textfeld 37"/>
          <p:cNvSpPr txBox="1"/>
          <p:nvPr/>
        </p:nvSpPr>
        <p:spPr>
          <a:xfrm>
            <a:off x="4788024" y="5105804"/>
            <a:ext cx="115127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dirty="0" smtClean="0"/>
              <a:t>Perspektive, weiß</a:t>
            </a:r>
            <a:endParaRPr lang="en-US" sz="1050" dirty="0"/>
          </a:p>
        </p:txBody>
      </p:sp>
      <p:sp>
        <p:nvSpPr>
          <p:cNvPr id="39" name="Textfeld 38"/>
          <p:cNvSpPr txBox="1"/>
          <p:nvPr/>
        </p:nvSpPr>
        <p:spPr>
          <a:xfrm>
            <a:off x="7635417" y="5193196"/>
            <a:ext cx="155363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dirty="0" smtClean="0"/>
              <a:t>Perspektive, abgeschrägt</a:t>
            </a:r>
            <a:endParaRPr lang="en-US" sz="1050" dirty="0"/>
          </a:p>
        </p:txBody>
      </p:sp>
      <p:sp>
        <p:nvSpPr>
          <p:cNvPr id="40" name="Geschweifte Klammer rechts 39"/>
          <p:cNvSpPr/>
          <p:nvPr/>
        </p:nvSpPr>
        <p:spPr>
          <a:xfrm flipH="1">
            <a:off x="7426890" y="5939761"/>
            <a:ext cx="329969" cy="89727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feld 41"/>
          <p:cNvSpPr txBox="1"/>
          <p:nvPr/>
        </p:nvSpPr>
        <p:spPr>
          <a:xfrm>
            <a:off x="5680586" y="6261441"/>
            <a:ext cx="160653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dirty="0" smtClean="0"/>
              <a:t>Darstellung in Office 2010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1689336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996" y="736238"/>
            <a:ext cx="8943030" cy="6108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9" name="Gerade Verbindung 68"/>
          <p:cNvCxnSpPr/>
          <p:nvPr/>
        </p:nvCxnSpPr>
        <p:spPr>
          <a:xfrm>
            <a:off x="323528" y="1052736"/>
            <a:ext cx="2736304" cy="0"/>
          </a:xfrm>
          <a:prstGeom prst="line">
            <a:avLst/>
          </a:prstGeom>
          <a:ln w="6350">
            <a:solidFill>
              <a:schemeClr val="tx1"/>
            </a:solidFill>
            <a:prstDash val="solid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Gerade Verbindung 69"/>
          <p:cNvCxnSpPr/>
          <p:nvPr/>
        </p:nvCxnSpPr>
        <p:spPr>
          <a:xfrm>
            <a:off x="323528" y="1268760"/>
            <a:ext cx="2736304" cy="0"/>
          </a:xfrm>
          <a:prstGeom prst="line">
            <a:avLst/>
          </a:prstGeom>
          <a:ln w="9525">
            <a:solidFill>
              <a:schemeClr val="tx1"/>
            </a:solidFill>
            <a:prstDash val="solid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Gerade Verbindung 70"/>
          <p:cNvCxnSpPr/>
          <p:nvPr/>
        </p:nvCxnSpPr>
        <p:spPr>
          <a:xfrm>
            <a:off x="323528" y="1484784"/>
            <a:ext cx="2736304" cy="0"/>
          </a:xfrm>
          <a:prstGeom prst="line">
            <a:avLst/>
          </a:prstGeom>
          <a:ln w="12700">
            <a:solidFill>
              <a:schemeClr val="tx1"/>
            </a:solidFill>
            <a:prstDash val="solid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Gerade Verbindung 71"/>
          <p:cNvCxnSpPr/>
          <p:nvPr/>
        </p:nvCxnSpPr>
        <p:spPr>
          <a:xfrm>
            <a:off x="323528" y="1700808"/>
            <a:ext cx="2736304" cy="0"/>
          </a:xfrm>
          <a:prstGeom prst="line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Gerade Verbindung 72"/>
          <p:cNvCxnSpPr/>
          <p:nvPr/>
        </p:nvCxnSpPr>
        <p:spPr>
          <a:xfrm>
            <a:off x="323528" y="1916832"/>
            <a:ext cx="2736304" cy="0"/>
          </a:xfrm>
          <a:prstGeom prst="line">
            <a:avLst/>
          </a:prstGeom>
          <a:ln w="28575">
            <a:solidFill>
              <a:schemeClr val="tx1"/>
            </a:solidFill>
            <a:prstDash val="solid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Gerade Verbindung 73"/>
          <p:cNvCxnSpPr/>
          <p:nvPr/>
        </p:nvCxnSpPr>
        <p:spPr>
          <a:xfrm>
            <a:off x="323528" y="2132856"/>
            <a:ext cx="2736304" cy="0"/>
          </a:xfrm>
          <a:prstGeom prst="line">
            <a:avLst/>
          </a:prstGeom>
          <a:ln w="38100">
            <a:solidFill>
              <a:schemeClr val="tx1"/>
            </a:solidFill>
            <a:prstDash val="solid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Gerade Verbindung 74"/>
          <p:cNvCxnSpPr/>
          <p:nvPr/>
        </p:nvCxnSpPr>
        <p:spPr>
          <a:xfrm>
            <a:off x="323528" y="2348880"/>
            <a:ext cx="2736304" cy="0"/>
          </a:xfrm>
          <a:prstGeom prst="line">
            <a:avLst/>
          </a:prstGeom>
          <a:ln w="57150">
            <a:solidFill>
              <a:schemeClr val="tx1"/>
            </a:solidFill>
            <a:prstDash val="solid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Gerade Verbindung 75"/>
          <p:cNvCxnSpPr/>
          <p:nvPr/>
        </p:nvCxnSpPr>
        <p:spPr>
          <a:xfrm>
            <a:off x="323528" y="2564904"/>
            <a:ext cx="2736304" cy="0"/>
          </a:xfrm>
          <a:prstGeom prst="line">
            <a:avLst/>
          </a:prstGeom>
          <a:ln w="76200">
            <a:solidFill>
              <a:schemeClr val="tx1"/>
            </a:solidFill>
            <a:prstDash val="solid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76"/>
          <p:cNvCxnSpPr/>
          <p:nvPr/>
        </p:nvCxnSpPr>
        <p:spPr>
          <a:xfrm>
            <a:off x="3275856" y="1052736"/>
            <a:ext cx="2736304" cy="0"/>
          </a:xfrm>
          <a:prstGeom prst="line">
            <a:avLst/>
          </a:prstGeom>
          <a:ln w="6350">
            <a:solidFill>
              <a:schemeClr val="tx1"/>
            </a:solidFill>
            <a:prstDash val="solid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Gerade Verbindung 77"/>
          <p:cNvCxnSpPr/>
          <p:nvPr/>
        </p:nvCxnSpPr>
        <p:spPr>
          <a:xfrm>
            <a:off x="3275856" y="1268760"/>
            <a:ext cx="2736304" cy="0"/>
          </a:xfrm>
          <a:prstGeom prst="line">
            <a:avLst/>
          </a:prstGeom>
          <a:ln w="9525">
            <a:solidFill>
              <a:schemeClr val="tx1"/>
            </a:solidFill>
            <a:prstDash val="solid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Gerade Verbindung 78"/>
          <p:cNvCxnSpPr/>
          <p:nvPr/>
        </p:nvCxnSpPr>
        <p:spPr>
          <a:xfrm>
            <a:off x="3275856" y="1484784"/>
            <a:ext cx="2736304" cy="0"/>
          </a:xfrm>
          <a:prstGeom prst="line">
            <a:avLst/>
          </a:prstGeom>
          <a:ln w="12700">
            <a:solidFill>
              <a:schemeClr val="tx1"/>
            </a:solidFill>
            <a:prstDash val="solid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Gerade Verbindung 79"/>
          <p:cNvCxnSpPr/>
          <p:nvPr/>
        </p:nvCxnSpPr>
        <p:spPr>
          <a:xfrm>
            <a:off x="3275856" y="1700808"/>
            <a:ext cx="2736304" cy="0"/>
          </a:xfrm>
          <a:prstGeom prst="line">
            <a:avLst/>
          </a:prstGeom>
          <a:ln w="19050">
            <a:solidFill>
              <a:schemeClr val="tx1"/>
            </a:solidFill>
            <a:prstDash val="solid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Gerade Verbindung 80"/>
          <p:cNvCxnSpPr/>
          <p:nvPr/>
        </p:nvCxnSpPr>
        <p:spPr>
          <a:xfrm>
            <a:off x="3275856" y="1916832"/>
            <a:ext cx="2736304" cy="0"/>
          </a:xfrm>
          <a:prstGeom prst="line">
            <a:avLst/>
          </a:prstGeom>
          <a:ln w="28575">
            <a:solidFill>
              <a:schemeClr val="tx1"/>
            </a:solidFill>
            <a:prstDash val="solid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Gerade Verbindung 81"/>
          <p:cNvCxnSpPr/>
          <p:nvPr/>
        </p:nvCxnSpPr>
        <p:spPr>
          <a:xfrm>
            <a:off x="3275856" y="2132856"/>
            <a:ext cx="2736304" cy="0"/>
          </a:xfrm>
          <a:prstGeom prst="line">
            <a:avLst/>
          </a:prstGeom>
          <a:ln w="38100">
            <a:solidFill>
              <a:schemeClr val="tx1"/>
            </a:solidFill>
            <a:prstDash val="solid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Gerade Verbindung 82"/>
          <p:cNvCxnSpPr/>
          <p:nvPr/>
        </p:nvCxnSpPr>
        <p:spPr>
          <a:xfrm>
            <a:off x="3275856" y="2348880"/>
            <a:ext cx="2736304" cy="0"/>
          </a:xfrm>
          <a:prstGeom prst="line">
            <a:avLst/>
          </a:prstGeom>
          <a:ln w="57150">
            <a:solidFill>
              <a:schemeClr val="tx1"/>
            </a:solidFill>
            <a:prstDash val="solid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Gerade Verbindung 83"/>
          <p:cNvCxnSpPr/>
          <p:nvPr/>
        </p:nvCxnSpPr>
        <p:spPr>
          <a:xfrm>
            <a:off x="3275856" y="2564904"/>
            <a:ext cx="2736304" cy="0"/>
          </a:xfrm>
          <a:prstGeom prst="line">
            <a:avLst/>
          </a:prstGeom>
          <a:ln w="76200">
            <a:solidFill>
              <a:schemeClr val="tx1"/>
            </a:solidFill>
            <a:prstDash val="solid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Gerade Verbindung 84"/>
          <p:cNvCxnSpPr/>
          <p:nvPr/>
        </p:nvCxnSpPr>
        <p:spPr>
          <a:xfrm>
            <a:off x="6236568" y="1052736"/>
            <a:ext cx="2736304" cy="0"/>
          </a:xfrm>
          <a:prstGeom prst="line">
            <a:avLst/>
          </a:prstGeom>
          <a:ln w="6350">
            <a:solidFill>
              <a:schemeClr val="tx1"/>
            </a:solidFill>
            <a:prstDash val="solid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Gerade Verbindung 85"/>
          <p:cNvCxnSpPr/>
          <p:nvPr/>
        </p:nvCxnSpPr>
        <p:spPr>
          <a:xfrm>
            <a:off x="6236568" y="1268760"/>
            <a:ext cx="2736304" cy="0"/>
          </a:xfrm>
          <a:prstGeom prst="line">
            <a:avLst/>
          </a:prstGeom>
          <a:ln w="9525">
            <a:solidFill>
              <a:schemeClr val="tx1"/>
            </a:solidFill>
            <a:prstDash val="solid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Gerade Verbindung 86"/>
          <p:cNvCxnSpPr/>
          <p:nvPr/>
        </p:nvCxnSpPr>
        <p:spPr>
          <a:xfrm>
            <a:off x="6236568" y="1484784"/>
            <a:ext cx="2736304" cy="0"/>
          </a:xfrm>
          <a:prstGeom prst="line">
            <a:avLst/>
          </a:prstGeom>
          <a:ln w="12700">
            <a:solidFill>
              <a:schemeClr val="tx1"/>
            </a:solidFill>
            <a:prstDash val="solid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Gerade Verbindung 87"/>
          <p:cNvCxnSpPr/>
          <p:nvPr/>
        </p:nvCxnSpPr>
        <p:spPr>
          <a:xfrm>
            <a:off x="6236568" y="1700808"/>
            <a:ext cx="2736304" cy="0"/>
          </a:xfrm>
          <a:prstGeom prst="line">
            <a:avLst/>
          </a:prstGeom>
          <a:ln w="19050">
            <a:solidFill>
              <a:schemeClr val="tx1"/>
            </a:solidFill>
            <a:prstDash val="solid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Gerade Verbindung 88"/>
          <p:cNvCxnSpPr/>
          <p:nvPr/>
        </p:nvCxnSpPr>
        <p:spPr>
          <a:xfrm>
            <a:off x="6236568" y="1916832"/>
            <a:ext cx="2736304" cy="0"/>
          </a:xfrm>
          <a:prstGeom prst="line">
            <a:avLst/>
          </a:prstGeom>
          <a:ln w="28575">
            <a:solidFill>
              <a:schemeClr val="tx1"/>
            </a:solidFill>
            <a:prstDash val="solid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Gerade Verbindung 89"/>
          <p:cNvCxnSpPr/>
          <p:nvPr/>
        </p:nvCxnSpPr>
        <p:spPr>
          <a:xfrm>
            <a:off x="6236568" y="2132856"/>
            <a:ext cx="2736304" cy="0"/>
          </a:xfrm>
          <a:prstGeom prst="line">
            <a:avLst/>
          </a:prstGeom>
          <a:ln w="38100">
            <a:solidFill>
              <a:schemeClr val="tx1"/>
            </a:solidFill>
            <a:prstDash val="solid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Gerade Verbindung 90"/>
          <p:cNvCxnSpPr/>
          <p:nvPr/>
        </p:nvCxnSpPr>
        <p:spPr>
          <a:xfrm>
            <a:off x="6236568" y="2348880"/>
            <a:ext cx="2736304" cy="0"/>
          </a:xfrm>
          <a:prstGeom prst="line">
            <a:avLst/>
          </a:prstGeom>
          <a:ln w="57150">
            <a:solidFill>
              <a:schemeClr val="tx1"/>
            </a:solidFill>
            <a:prstDash val="solid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Gerade Verbindung 91"/>
          <p:cNvCxnSpPr/>
          <p:nvPr/>
        </p:nvCxnSpPr>
        <p:spPr>
          <a:xfrm>
            <a:off x="6236568" y="2564904"/>
            <a:ext cx="2736304" cy="0"/>
          </a:xfrm>
          <a:prstGeom prst="line">
            <a:avLst/>
          </a:prstGeom>
          <a:ln w="76200">
            <a:solidFill>
              <a:schemeClr val="tx1"/>
            </a:solidFill>
            <a:prstDash val="solid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Gerade Verbindung 92"/>
          <p:cNvCxnSpPr/>
          <p:nvPr/>
        </p:nvCxnSpPr>
        <p:spPr>
          <a:xfrm>
            <a:off x="323528" y="2996952"/>
            <a:ext cx="2736304" cy="0"/>
          </a:xfrm>
          <a:prstGeom prst="line">
            <a:avLst/>
          </a:prstGeom>
          <a:ln w="6350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Gerade Verbindung 93"/>
          <p:cNvCxnSpPr/>
          <p:nvPr/>
        </p:nvCxnSpPr>
        <p:spPr>
          <a:xfrm>
            <a:off x="323528" y="3212976"/>
            <a:ext cx="2736304" cy="0"/>
          </a:xfrm>
          <a:prstGeom prst="line">
            <a:avLst/>
          </a:prstGeom>
          <a:ln w="9525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Gerade Verbindung 94"/>
          <p:cNvCxnSpPr/>
          <p:nvPr/>
        </p:nvCxnSpPr>
        <p:spPr>
          <a:xfrm>
            <a:off x="323528" y="3429000"/>
            <a:ext cx="2736304" cy="0"/>
          </a:xfrm>
          <a:prstGeom prst="line">
            <a:avLst/>
          </a:prstGeom>
          <a:ln w="12700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Gerade Verbindung 95"/>
          <p:cNvCxnSpPr/>
          <p:nvPr/>
        </p:nvCxnSpPr>
        <p:spPr>
          <a:xfrm>
            <a:off x="323528" y="3645024"/>
            <a:ext cx="2736304" cy="0"/>
          </a:xfrm>
          <a:prstGeom prst="line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Gerade Verbindung 96"/>
          <p:cNvCxnSpPr/>
          <p:nvPr/>
        </p:nvCxnSpPr>
        <p:spPr>
          <a:xfrm>
            <a:off x="323528" y="3861048"/>
            <a:ext cx="2736304" cy="0"/>
          </a:xfrm>
          <a:prstGeom prst="line">
            <a:avLst/>
          </a:prstGeom>
          <a:ln w="28575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Gerade Verbindung 97"/>
          <p:cNvCxnSpPr/>
          <p:nvPr/>
        </p:nvCxnSpPr>
        <p:spPr>
          <a:xfrm>
            <a:off x="323528" y="4077072"/>
            <a:ext cx="2736304" cy="0"/>
          </a:xfrm>
          <a:prstGeom prst="line">
            <a:avLst/>
          </a:prstGeom>
          <a:ln w="38100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Gerade Verbindung 98"/>
          <p:cNvCxnSpPr/>
          <p:nvPr/>
        </p:nvCxnSpPr>
        <p:spPr>
          <a:xfrm>
            <a:off x="323528" y="4293096"/>
            <a:ext cx="2736304" cy="0"/>
          </a:xfrm>
          <a:prstGeom prst="line">
            <a:avLst/>
          </a:prstGeom>
          <a:ln w="57150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Gerade Verbindung 99"/>
          <p:cNvCxnSpPr/>
          <p:nvPr/>
        </p:nvCxnSpPr>
        <p:spPr>
          <a:xfrm>
            <a:off x="323528" y="4509120"/>
            <a:ext cx="2736304" cy="0"/>
          </a:xfrm>
          <a:prstGeom prst="line">
            <a:avLst/>
          </a:prstGeom>
          <a:ln w="76200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Gerade Verbindung 100"/>
          <p:cNvCxnSpPr/>
          <p:nvPr/>
        </p:nvCxnSpPr>
        <p:spPr>
          <a:xfrm>
            <a:off x="3275856" y="2999715"/>
            <a:ext cx="2736304" cy="0"/>
          </a:xfrm>
          <a:prstGeom prst="line">
            <a:avLst/>
          </a:prstGeom>
          <a:ln w="6350">
            <a:solidFill>
              <a:schemeClr val="tx1"/>
            </a:solidFill>
            <a:prstDash val="solid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Gerade Verbindung 101"/>
          <p:cNvCxnSpPr/>
          <p:nvPr/>
        </p:nvCxnSpPr>
        <p:spPr>
          <a:xfrm>
            <a:off x="3275856" y="3215739"/>
            <a:ext cx="2736304" cy="0"/>
          </a:xfrm>
          <a:prstGeom prst="line">
            <a:avLst/>
          </a:prstGeom>
          <a:ln w="9525">
            <a:solidFill>
              <a:schemeClr val="tx1"/>
            </a:solidFill>
            <a:prstDash val="solid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Gerade Verbindung 102"/>
          <p:cNvCxnSpPr/>
          <p:nvPr/>
        </p:nvCxnSpPr>
        <p:spPr>
          <a:xfrm>
            <a:off x="3275856" y="3431763"/>
            <a:ext cx="2736304" cy="0"/>
          </a:xfrm>
          <a:prstGeom prst="line">
            <a:avLst/>
          </a:prstGeom>
          <a:ln w="12700">
            <a:solidFill>
              <a:schemeClr val="tx1"/>
            </a:solidFill>
            <a:prstDash val="solid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Gerade Verbindung 103"/>
          <p:cNvCxnSpPr/>
          <p:nvPr/>
        </p:nvCxnSpPr>
        <p:spPr>
          <a:xfrm>
            <a:off x="3275856" y="3647787"/>
            <a:ext cx="2736304" cy="0"/>
          </a:xfrm>
          <a:prstGeom prst="line">
            <a:avLst/>
          </a:prstGeom>
          <a:ln w="19050">
            <a:solidFill>
              <a:schemeClr val="tx1"/>
            </a:solidFill>
            <a:prstDash val="solid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Gerade Verbindung 104"/>
          <p:cNvCxnSpPr/>
          <p:nvPr/>
        </p:nvCxnSpPr>
        <p:spPr>
          <a:xfrm>
            <a:off x="3275856" y="3863811"/>
            <a:ext cx="2736304" cy="0"/>
          </a:xfrm>
          <a:prstGeom prst="line">
            <a:avLst/>
          </a:prstGeom>
          <a:ln w="28575">
            <a:solidFill>
              <a:schemeClr val="tx1"/>
            </a:solidFill>
            <a:prstDash val="solid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Gerade Verbindung 105"/>
          <p:cNvCxnSpPr/>
          <p:nvPr/>
        </p:nvCxnSpPr>
        <p:spPr>
          <a:xfrm>
            <a:off x="3275856" y="4079835"/>
            <a:ext cx="2736304" cy="0"/>
          </a:xfrm>
          <a:prstGeom prst="line">
            <a:avLst/>
          </a:prstGeom>
          <a:ln w="38100">
            <a:solidFill>
              <a:schemeClr val="tx1"/>
            </a:solidFill>
            <a:prstDash val="solid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Gerade Verbindung 106"/>
          <p:cNvCxnSpPr/>
          <p:nvPr/>
        </p:nvCxnSpPr>
        <p:spPr>
          <a:xfrm>
            <a:off x="3275856" y="4295859"/>
            <a:ext cx="2736304" cy="0"/>
          </a:xfrm>
          <a:prstGeom prst="line">
            <a:avLst/>
          </a:prstGeom>
          <a:ln w="57150">
            <a:solidFill>
              <a:schemeClr val="tx1"/>
            </a:solidFill>
            <a:prstDash val="solid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Gerade Verbindung 107"/>
          <p:cNvCxnSpPr/>
          <p:nvPr/>
        </p:nvCxnSpPr>
        <p:spPr>
          <a:xfrm>
            <a:off x="3275856" y="4511883"/>
            <a:ext cx="2736304" cy="0"/>
          </a:xfrm>
          <a:prstGeom prst="line">
            <a:avLst/>
          </a:prstGeom>
          <a:ln w="76200">
            <a:solidFill>
              <a:schemeClr val="tx1"/>
            </a:solidFill>
            <a:prstDash val="solid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Gerade Verbindung 108"/>
          <p:cNvCxnSpPr/>
          <p:nvPr/>
        </p:nvCxnSpPr>
        <p:spPr>
          <a:xfrm>
            <a:off x="6236568" y="2999715"/>
            <a:ext cx="2736304" cy="0"/>
          </a:xfrm>
          <a:prstGeom prst="line">
            <a:avLst/>
          </a:prstGeom>
          <a:ln w="6350">
            <a:solidFill>
              <a:schemeClr val="tx1"/>
            </a:solidFill>
            <a:prstDash val="solid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Gerade Verbindung 109"/>
          <p:cNvCxnSpPr/>
          <p:nvPr/>
        </p:nvCxnSpPr>
        <p:spPr>
          <a:xfrm>
            <a:off x="6236568" y="3215739"/>
            <a:ext cx="2736304" cy="0"/>
          </a:xfrm>
          <a:prstGeom prst="line">
            <a:avLst/>
          </a:prstGeom>
          <a:ln w="9525">
            <a:solidFill>
              <a:schemeClr val="tx1"/>
            </a:solidFill>
            <a:prstDash val="solid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Gerade Verbindung 110"/>
          <p:cNvCxnSpPr/>
          <p:nvPr/>
        </p:nvCxnSpPr>
        <p:spPr>
          <a:xfrm>
            <a:off x="6236568" y="3431763"/>
            <a:ext cx="2736304" cy="0"/>
          </a:xfrm>
          <a:prstGeom prst="line">
            <a:avLst/>
          </a:prstGeom>
          <a:ln w="12700">
            <a:solidFill>
              <a:schemeClr val="tx1"/>
            </a:solidFill>
            <a:prstDash val="solid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Gerade Verbindung 111"/>
          <p:cNvCxnSpPr/>
          <p:nvPr/>
        </p:nvCxnSpPr>
        <p:spPr>
          <a:xfrm>
            <a:off x="6236568" y="3647787"/>
            <a:ext cx="2736304" cy="0"/>
          </a:xfrm>
          <a:prstGeom prst="line">
            <a:avLst/>
          </a:prstGeom>
          <a:ln w="19050">
            <a:solidFill>
              <a:schemeClr val="tx1"/>
            </a:solidFill>
            <a:prstDash val="solid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Gerade Verbindung 112"/>
          <p:cNvCxnSpPr/>
          <p:nvPr/>
        </p:nvCxnSpPr>
        <p:spPr>
          <a:xfrm>
            <a:off x="6236568" y="3863811"/>
            <a:ext cx="2736304" cy="0"/>
          </a:xfrm>
          <a:prstGeom prst="line">
            <a:avLst/>
          </a:prstGeom>
          <a:ln w="28575">
            <a:solidFill>
              <a:schemeClr val="tx1"/>
            </a:solidFill>
            <a:prstDash val="solid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Gerade Verbindung 113"/>
          <p:cNvCxnSpPr/>
          <p:nvPr/>
        </p:nvCxnSpPr>
        <p:spPr>
          <a:xfrm>
            <a:off x="6236568" y="4079835"/>
            <a:ext cx="2736304" cy="0"/>
          </a:xfrm>
          <a:prstGeom prst="line">
            <a:avLst/>
          </a:prstGeom>
          <a:ln w="38100">
            <a:solidFill>
              <a:schemeClr val="tx1"/>
            </a:solidFill>
            <a:prstDash val="solid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Gerade Verbindung 114"/>
          <p:cNvCxnSpPr/>
          <p:nvPr/>
        </p:nvCxnSpPr>
        <p:spPr>
          <a:xfrm>
            <a:off x="6236568" y="4295859"/>
            <a:ext cx="2736304" cy="0"/>
          </a:xfrm>
          <a:prstGeom prst="line">
            <a:avLst/>
          </a:prstGeom>
          <a:ln w="57150">
            <a:solidFill>
              <a:schemeClr val="tx1"/>
            </a:solidFill>
            <a:prstDash val="solid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Gerade Verbindung 115"/>
          <p:cNvCxnSpPr/>
          <p:nvPr/>
        </p:nvCxnSpPr>
        <p:spPr>
          <a:xfrm>
            <a:off x="6236568" y="4511883"/>
            <a:ext cx="2736304" cy="0"/>
          </a:xfrm>
          <a:prstGeom prst="line">
            <a:avLst/>
          </a:prstGeom>
          <a:ln w="76200">
            <a:solidFill>
              <a:schemeClr val="tx1"/>
            </a:solidFill>
            <a:prstDash val="solid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Gerade Verbindung 116"/>
          <p:cNvCxnSpPr/>
          <p:nvPr/>
        </p:nvCxnSpPr>
        <p:spPr>
          <a:xfrm>
            <a:off x="323528" y="4941168"/>
            <a:ext cx="2736304" cy="0"/>
          </a:xfrm>
          <a:prstGeom prst="line">
            <a:avLst/>
          </a:prstGeom>
          <a:ln w="6350">
            <a:solidFill>
              <a:schemeClr val="tx1"/>
            </a:solidFill>
            <a:prstDash val="solid"/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Gerade Verbindung 117"/>
          <p:cNvCxnSpPr/>
          <p:nvPr/>
        </p:nvCxnSpPr>
        <p:spPr>
          <a:xfrm>
            <a:off x="323528" y="5157192"/>
            <a:ext cx="2736304" cy="0"/>
          </a:xfrm>
          <a:prstGeom prst="line">
            <a:avLst/>
          </a:prstGeom>
          <a:ln w="9525">
            <a:solidFill>
              <a:schemeClr val="tx1"/>
            </a:solidFill>
            <a:prstDash val="solid"/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Gerade Verbindung 118"/>
          <p:cNvCxnSpPr/>
          <p:nvPr/>
        </p:nvCxnSpPr>
        <p:spPr>
          <a:xfrm>
            <a:off x="323528" y="5373216"/>
            <a:ext cx="2736304" cy="0"/>
          </a:xfrm>
          <a:prstGeom prst="line">
            <a:avLst/>
          </a:prstGeom>
          <a:ln w="12700">
            <a:solidFill>
              <a:schemeClr val="tx1"/>
            </a:solidFill>
            <a:prstDash val="solid"/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Gerade Verbindung 119"/>
          <p:cNvCxnSpPr/>
          <p:nvPr/>
        </p:nvCxnSpPr>
        <p:spPr>
          <a:xfrm>
            <a:off x="323528" y="5589240"/>
            <a:ext cx="2736304" cy="0"/>
          </a:xfrm>
          <a:prstGeom prst="line">
            <a:avLst/>
          </a:prstGeom>
          <a:ln w="19050">
            <a:solidFill>
              <a:schemeClr val="tx1"/>
            </a:solidFill>
            <a:prstDash val="solid"/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Gerade Verbindung 120"/>
          <p:cNvCxnSpPr/>
          <p:nvPr/>
        </p:nvCxnSpPr>
        <p:spPr>
          <a:xfrm>
            <a:off x="323528" y="5805264"/>
            <a:ext cx="2736304" cy="0"/>
          </a:xfrm>
          <a:prstGeom prst="line">
            <a:avLst/>
          </a:prstGeom>
          <a:ln w="28575">
            <a:solidFill>
              <a:schemeClr val="tx1"/>
            </a:solidFill>
            <a:prstDash val="solid"/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Gerade Verbindung 121"/>
          <p:cNvCxnSpPr/>
          <p:nvPr/>
        </p:nvCxnSpPr>
        <p:spPr>
          <a:xfrm>
            <a:off x="323528" y="6021288"/>
            <a:ext cx="2736304" cy="0"/>
          </a:xfrm>
          <a:prstGeom prst="line">
            <a:avLst/>
          </a:prstGeom>
          <a:ln w="38100">
            <a:solidFill>
              <a:schemeClr val="tx1"/>
            </a:solidFill>
            <a:prstDash val="solid"/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Gerade Verbindung 122"/>
          <p:cNvCxnSpPr/>
          <p:nvPr/>
        </p:nvCxnSpPr>
        <p:spPr>
          <a:xfrm>
            <a:off x="323528" y="6237312"/>
            <a:ext cx="2736304" cy="0"/>
          </a:xfrm>
          <a:prstGeom prst="line">
            <a:avLst/>
          </a:prstGeom>
          <a:ln w="57150">
            <a:solidFill>
              <a:schemeClr val="tx1"/>
            </a:solidFill>
            <a:prstDash val="solid"/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Gerade Verbindung 123"/>
          <p:cNvCxnSpPr/>
          <p:nvPr/>
        </p:nvCxnSpPr>
        <p:spPr>
          <a:xfrm>
            <a:off x="323528" y="6453336"/>
            <a:ext cx="2736304" cy="0"/>
          </a:xfrm>
          <a:prstGeom prst="line">
            <a:avLst/>
          </a:prstGeom>
          <a:ln w="76200">
            <a:solidFill>
              <a:schemeClr val="tx1"/>
            </a:solidFill>
            <a:prstDash val="solid"/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Gerade Verbindung 124"/>
          <p:cNvCxnSpPr/>
          <p:nvPr/>
        </p:nvCxnSpPr>
        <p:spPr>
          <a:xfrm>
            <a:off x="3275856" y="4950705"/>
            <a:ext cx="2736304" cy="0"/>
          </a:xfrm>
          <a:prstGeom prst="line">
            <a:avLst/>
          </a:prstGeom>
          <a:ln w="6350">
            <a:solidFill>
              <a:schemeClr val="tx1"/>
            </a:solidFill>
            <a:prstDash val="solid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Gerade Verbindung 125"/>
          <p:cNvCxnSpPr/>
          <p:nvPr/>
        </p:nvCxnSpPr>
        <p:spPr>
          <a:xfrm>
            <a:off x="3275856" y="5166729"/>
            <a:ext cx="2736304" cy="0"/>
          </a:xfrm>
          <a:prstGeom prst="line">
            <a:avLst/>
          </a:prstGeom>
          <a:ln w="9525">
            <a:solidFill>
              <a:schemeClr val="tx1"/>
            </a:solidFill>
            <a:prstDash val="solid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Gerade Verbindung 126"/>
          <p:cNvCxnSpPr/>
          <p:nvPr/>
        </p:nvCxnSpPr>
        <p:spPr>
          <a:xfrm>
            <a:off x="3275856" y="5382753"/>
            <a:ext cx="2736304" cy="0"/>
          </a:xfrm>
          <a:prstGeom prst="line">
            <a:avLst/>
          </a:prstGeom>
          <a:ln w="12700">
            <a:solidFill>
              <a:schemeClr val="tx1"/>
            </a:solidFill>
            <a:prstDash val="solid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Gerade Verbindung 127"/>
          <p:cNvCxnSpPr/>
          <p:nvPr/>
        </p:nvCxnSpPr>
        <p:spPr>
          <a:xfrm>
            <a:off x="3275856" y="5598777"/>
            <a:ext cx="2736304" cy="0"/>
          </a:xfrm>
          <a:prstGeom prst="line">
            <a:avLst/>
          </a:prstGeom>
          <a:ln w="19050">
            <a:solidFill>
              <a:schemeClr val="tx1"/>
            </a:solidFill>
            <a:prstDash val="solid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Gerade Verbindung 128"/>
          <p:cNvCxnSpPr/>
          <p:nvPr/>
        </p:nvCxnSpPr>
        <p:spPr>
          <a:xfrm>
            <a:off x="3275856" y="5814801"/>
            <a:ext cx="2736304" cy="0"/>
          </a:xfrm>
          <a:prstGeom prst="line">
            <a:avLst/>
          </a:prstGeom>
          <a:ln w="28575">
            <a:solidFill>
              <a:schemeClr val="tx1"/>
            </a:solidFill>
            <a:prstDash val="solid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Gerade Verbindung 129"/>
          <p:cNvCxnSpPr/>
          <p:nvPr/>
        </p:nvCxnSpPr>
        <p:spPr>
          <a:xfrm>
            <a:off x="3275856" y="6030825"/>
            <a:ext cx="2736304" cy="0"/>
          </a:xfrm>
          <a:prstGeom prst="line">
            <a:avLst/>
          </a:prstGeom>
          <a:ln w="38100">
            <a:solidFill>
              <a:schemeClr val="tx1"/>
            </a:solidFill>
            <a:prstDash val="solid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Gerade Verbindung 130"/>
          <p:cNvCxnSpPr/>
          <p:nvPr/>
        </p:nvCxnSpPr>
        <p:spPr>
          <a:xfrm>
            <a:off x="3275856" y="6246849"/>
            <a:ext cx="2736304" cy="0"/>
          </a:xfrm>
          <a:prstGeom prst="line">
            <a:avLst/>
          </a:prstGeom>
          <a:ln w="57150">
            <a:solidFill>
              <a:schemeClr val="tx1"/>
            </a:solidFill>
            <a:prstDash val="solid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Gerade Verbindung 131"/>
          <p:cNvCxnSpPr/>
          <p:nvPr/>
        </p:nvCxnSpPr>
        <p:spPr>
          <a:xfrm>
            <a:off x="3275856" y="6462873"/>
            <a:ext cx="2736304" cy="0"/>
          </a:xfrm>
          <a:prstGeom prst="line">
            <a:avLst/>
          </a:prstGeom>
          <a:ln w="76200">
            <a:solidFill>
              <a:schemeClr val="tx1"/>
            </a:solidFill>
            <a:prstDash val="solid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Textfeld 132"/>
          <p:cNvSpPr txBox="1"/>
          <p:nvPr/>
        </p:nvSpPr>
        <p:spPr>
          <a:xfrm>
            <a:off x="251520" y="188640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Pfeile</a:t>
            </a:r>
            <a:endParaRPr lang="en-US" dirty="0"/>
          </a:p>
        </p:txBody>
      </p:sp>
      <p:cxnSp>
        <p:nvCxnSpPr>
          <p:cNvPr id="134" name="Gerade Verbindung 133"/>
          <p:cNvCxnSpPr/>
          <p:nvPr/>
        </p:nvCxnSpPr>
        <p:spPr>
          <a:xfrm>
            <a:off x="6236568" y="4952742"/>
            <a:ext cx="2736304" cy="0"/>
          </a:xfrm>
          <a:prstGeom prst="line">
            <a:avLst/>
          </a:prstGeom>
          <a:ln w="6350">
            <a:solidFill>
              <a:schemeClr val="tx1"/>
            </a:solidFill>
            <a:prstDash val="solid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Gerade Verbindung 134"/>
          <p:cNvCxnSpPr/>
          <p:nvPr/>
        </p:nvCxnSpPr>
        <p:spPr>
          <a:xfrm>
            <a:off x="6236568" y="5168766"/>
            <a:ext cx="2736304" cy="0"/>
          </a:xfrm>
          <a:prstGeom prst="line">
            <a:avLst/>
          </a:prstGeom>
          <a:ln w="9525">
            <a:solidFill>
              <a:schemeClr val="tx1"/>
            </a:solidFill>
            <a:prstDash val="solid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Gerade Verbindung 135"/>
          <p:cNvCxnSpPr/>
          <p:nvPr/>
        </p:nvCxnSpPr>
        <p:spPr>
          <a:xfrm>
            <a:off x="6236568" y="5384790"/>
            <a:ext cx="2736304" cy="0"/>
          </a:xfrm>
          <a:prstGeom prst="line">
            <a:avLst/>
          </a:prstGeom>
          <a:ln w="12700">
            <a:solidFill>
              <a:schemeClr val="tx1"/>
            </a:solidFill>
            <a:prstDash val="solid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Gerade Verbindung 136"/>
          <p:cNvCxnSpPr/>
          <p:nvPr/>
        </p:nvCxnSpPr>
        <p:spPr>
          <a:xfrm>
            <a:off x="6236568" y="5600814"/>
            <a:ext cx="2736304" cy="0"/>
          </a:xfrm>
          <a:prstGeom prst="line">
            <a:avLst/>
          </a:prstGeom>
          <a:ln w="19050">
            <a:solidFill>
              <a:schemeClr val="tx1"/>
            </a:solidFill>
            <a:prstDash val="solid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Gerade Verbindung 137"/>
          <p:cNvCxnSpPr/>
          <p:nvPr/>
        </p:nvCxnSpPr>
        <p:spPr>
          <a:xfrm>
            <a:off x="6236568" y="5816838"/>
            <a:ext cx="2736304" cy="0"/>
          </a:xfrm>
          <a:prstGeom prst="line">
            <a:avLst/>
          </a:prstGeom>
          <a:ln w="28575">
            <a:solidFill>
              <a:schemeClr val="tx1"/>
            </a:solidFill>
            <a:prstDash val="solid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Gerade Verbindung 138"/>
          <p:cNvCxnSpPr/>
          <p:nvPr/>
        </p:nvCxnSpPr>
        <p:spPr>
          <a:xfrm>
            <a:off x="6236568" y="6032862"/>
            <a:ext cx="2736304" cy="0"/>
          </a:xfrm>
          <a:prstGeom prst="line">
            <a:avLst/>
          </a:prstGeom>
          <a:ln w="38100">
            <a:solidFill>
              <a:schemeClr val="tx1"/>
            </a:solidFill>
            <a:prstDash val="solid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Gerade Verbindung 139"/>
          <p:cNvCxnSpPr/>
          <p:nvPr/>
        </p:nvCxnSpPr>
        <p:spPr>
          <a:xfrm>
            <a:off x="6236568" y="6248886"/>
            <a:ext cx="2736304" cy="0"/>
          </a:xfrm>
          <a:prstGeom prst="line">
            <a:avLst/>
          </a:prstGeom>
          <a:ln w="57150">
            <a:solidFill>
              <a:schemeClr val="tx1"/>
            </a:solidFill>
            <a:prstDash val="solid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Gerade Verbindung 140"/>
          <p:cNvCxnSpPr/>
          <p:nvPr/>
        </p:nvCxnSpPr>
        <p:spPr>
          <a:xfrm>
            <a:off x="6236568" y="6464910"/>
            <a:ext cx="2736304" cy="0"/>
          </a:xfrm>
          <a:prstGeom prst="line">
            <a:avLst/>
          </a:prstGeom>
          <a:ln w="76200">
            <a:solidFill>
              <a:schemeClr val="tx1"/>
            </a:solidFill>
            <a:prstDash val="solid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6693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479" y="548680"/>
            <a:ext cx="8963025" cy="6296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251520" y="188640"/>
            <a:ext cx="2568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Geometrische Figuren (1)</a:t>
            </a:r>
            <a:endParaRPr lang="en-US" dirty="0"/>
          </a:p>
        </p:txBody>
      </p:sp>
      <p:sp>
        <p:nvSpPr>
          <p:cNvPr id="64" name="Ellipse 63"/>
          <p:cNvSpPr/>
          <p:nvPr/>
        </p:nvSpPr>
        <p:spPr>
          <a:xfrm>
            <a:off x="251520" y="90872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Gleichschenkliges Dreieck 64"/>
          <p:cNvSpPr/>
          <p:nvPr/>
        </p:nvSpPr>
        <p:spPr>
          <a:xfrm>
            <a:off x="1535974" y="858416"/>
            <a:ext cx="1060704" cy="914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htwinkliges Dreieck 65"/>
          <p:cNvSpPr/>
          <p:nvPr/>
        </p:nvSpPr>
        <p:spPr>
          <a:xfrm>
            <a:off x="2987824" y="858416"/>
            <a:ext cx="914400" cy="914400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Parallelogramm 66"/>
          <p:cNvSpPr/>
          <p:nvPr/>
        </p:nvSpPr>
        <p:spPr>
          <a:xfrm>
            <a:off x="4211960" y="836712"/>
            <a:ext cx="1216152" cy="914400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rapezoid 67"/>
          <p:cNvSpPr/>
          <p:nvPr/>
        </p:nvSpPr>
        <p:spPr>
          <a:xfrm>
            <a:off x="5508104" y="842428"/>
            <a:ext cx="1058416" cy="902968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aute 68"/>
          <p:cNvSpPr/>
          <p:nvPr/>
        </p:nvSpPr>
        <p:spPr>
          <a:xfrm>
            <a:off x="251520" y="2010544"/>
            <a:ext cx="914400" cy="91440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gelmäßiges Fünfeck 69"/>
          <p:cNvSpPr/>
          <p:nvPr/>
        </p:nvSpPr>
        <p:spPr>
          <a:xfrm>
            <a:off x="1586266" y="2010544"/>
            <a:ext cx="960120" cy="914400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echseck 70"/>
          <p:cNvSpPr/>
          <p:nvPr/>
        </p:nvSpPr>
        <p:spPr>
          <a:xfrm>
            <a:off x="2914672" y="2044080"/>
            <a:ext cx="1060704" cy="9144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Kreis 71"/>
          <p:cNvSpPr/>
          <p:nvPr/>
        </p:nvSpPr>
        <p:spPr>
          <a:xfrm>
            <a:off x="4362836" y="2033414"/>
            <a:ext cx="914400" cy="914400"/>
          </a:xfrm>
          <a:prstGeom prst="p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3" name="Akkord 72"/>
          <p:cNvSpPr/>
          <p:nvPr/>
        </p:nvSpPr>
        <p:spPr>
          <a:xfrm>
            <a:off x="7956376" y="879787"/>
            <a:ext cx="914400" cy="914400"/>
          </a:xfrm>
          <a:prstGeom prst="chor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Positionsrahmen 73"/>
          <p:cNvSpPr/>
          <p:nvPr/>
        </p:nvSpPr>
        <p:spPr>
          <a:xfrm>
            <a:off x="1616806" y="3191272"/>
            <a:ext cx="914400" cy="9144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5" name="Halber Rahmen 74"/>
          <p:cNvSpPr/>
          <p:nvPr/>
        </p:nvSpPr>
        <p:spPr>
          <a:xfrm>
            <a:off x="6897985" y="2033414"/>
            <a:ext cx="914400" cy="914400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6" name="Träne 75"/>
          <p:cNvSpPr/>
          <p:nvPr/>
        </p:nvSpPr>
        <p:spPr>
          <a:xfrm>
            <a:off x="6885756" y="908720"/>
            <a:ext cx="914400" cy="914400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L-Form 76"/>
          <p:cNvSpPr/>
          <p:nvPr/>
        </p:nvSpPr>
        <p:spPr>
          <a:xfrm>
            <a:off x="5656325" y="2033414"/>
            <a:ext cx="914400" cy="914400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Diagonaler Streifen 77"/>
          <p:cNvSpPr/>
          <p:nvPr/>
        </p:nvSpPr>
        <p:spPr>
          <a:xfrm>
            <a:off x="7812385" y="2276872"/>
            <a:ext cx="914400" cy="914400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9" name="Kreuz 78"/>
          <p:cNvSpPr/>
          <p:nvPr/>
        </p:nvSpPr>
        <p:spPr>
          <a:xfrm>
            <a:off x="395536" y="3191272"/>
            <a:ext cx="914400" cy="914400"/>
          </a:xfrm>
          <a:prstGeom prst="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Zierrahmen 79"/>
          <p:cNvSpPr/>
          <p:nvPr/>
        </p:nvSpPr>
        <p:spPr>
          <a:xfrm>
            <a:off x="395536" y="4509120"/>
            <a:ext cx="914400" cy="914400"/>
          </a:xfrm>
          <a:prstGeom prst="plaqu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Zylinder 80"/>
          <p:cNvSpPr/>
          <p:nvPr/>
        </p:nvSpPr>
        <p:spPr>
          <a:xfrm>
            <a:off x="3003227" y="3222476"/>
            <a:ext cx="914400" cy="883196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Würfel 81"/>
          <p:cNvSpPr/>
          <p:nvPr/>
        </p:nvSpPr>
        <p:spPr>
          <a:xfrm>
            <a:off x="4362836" y="3249141"/>
            <a:ext cx="1010047" cy="820688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ahmen 82"/>
          <p:cNvSpPr/>
          <p:nvPr/>
        </p:nvSpPr>
        <p:spPr>
          <a:xfrm>
            <a:off x="5656325" y="3284934"/>
            <a:ext cx="1042416" cy="784895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Rad 83"/>
          <p:cNvSpPr/>
          <p:nvPr/>
        </p:nvSpPr>
        <p:spPr>
          <a:xfrm>
            <a:off x="6885756" y="3249141"/>
            <a:ext cx="914400" cy="914400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5" name="&quot;Nein&quot;-Symbol 84"/>
          <p:cNvSpPr/>
          <p:nvPr/>
        </p:nvSpPr>
        <p:spPr>
          <a:xfrm>
            <a:off x="8028384" y="3284934"/>
            <a:ext cx="914400" cy="914400"/>
          </a:xfrm>
          <a:prstGeom prst="noSmok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6" name="Halbbogen 85"/>
          <p:cNvSpPr/>
          <p:nvPr/>
        </p:nvSpPr>
        <p:spPr>
          <a:xfrm>
            <a:off x="1616806" y="4503390"/>
            <a:ext cx="914400" cy="914400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7" name="Gefaltete Ecke 86"/>
          <p:cNvSpPr/>
          <p:nvPr/>
        </p:nvSpPr>
        <p:spPr>
          <a:xfrm>
            <a:off x="3003227" y="4503390"/>
            <a:ext cx="914400" cy="914400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iley 87"/>
          <p:cNvSpPr/>
          <p:nvPr/>
        </p:nvSpPr>
        <p:spPr>
          <a:xfrm>
            <a:off x="4362836" y="4509120"/>
            <a:ext cx="914400" cy="9144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Herz 88"/>
          <p:cNvSpPr/>
          <p:nvPr/>
        </p:nvSpPr>
        <p:spPr>
          <a:xfrm>
            <a:off x="5656325" y="4509120"/>
            <a:ext cx="914400" cy="914400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Gewitterblitz 89"/>
          <p:cNvSpPr/>
          <p:nvPr/>
        </p:nvSpPr>
        <p:spPr>
          <a:xfrm>
            <a:off x="7092280" y="4509120"/>
            <a:ext cx="914400" cy="914400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onne 90"/>
          <p:cNvSpPr/>
          <p:nvPr/>
        </p:nvSpPr>
        <p:spPr>
          <a:xfrm>
            <a:off x="467544" y="5877272"/>
            <a:ext cx="914400" cy="91440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Mond 91"/>
          <p:cNvSpPr/>
          <p:nvPr/>
        </p:nvSpPr>
        <p:spPr>
          <a:xfrm>
            <a:off x="1979712" y="5877272"/>
            <a:ext cx="457200" cy="914400"/>
          </a:xfrm>
          <a:prstGeom prst="mo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Wolke 92"/>
          <p:cNvSpPr/>
          <p:nvPr/>
        </p:nvSpPr>
        <p:spPr>
          <a:xfrm>
            <a:off x="3059832" y="5877272"/>
            <a:ext cx="914400" cy="9144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Bogen 93"/>
          <p:cNvSpPr/>
          <p:nvPr/>
        </p:nvSpPr>
        <p:spPr>
          <a:xfrm>
            <a:off x="4499992" y="5949280"/>
            <a:ext cx="914400" cy="9144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Eckige Klammer links/rechts 94"/>
          <p:cNvSpPr/>
          <p:nvPr/>
        </p:nvSpPr>
        <p:spPr>
          <a:xfrm>
            <a:off x="5784341" y="5733256"/>
            <a:ext cx="515851" cy="914400"/>
          </a:xfrm>
          <a:prstGeom prst="bracketPair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Geschweifte Klammer links/rechts 95"/>
          <p:cNvSpPr/>
          <p:nvPr/>
        </p:nvSpPr>
        <p:spPr>
          <a:xfrm>
            <a:off x="6557356" y="5733256"/>
            <a:ext cx="534924" cy="914400"/>
          </a:xfrm>
          <a:prstGeom prst="bracePair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Geschweifte Klammer links 98"/>
          <p:cNvSpPr/>
          <p:nvPr/>
        </p:nvSpPr>
        <p:spPr>
          <a:xfrm>
            <a:off x="7740352" y="5733256"/>
            <a:ext cx="155448" cy="9144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Geschweifte Klammer rechts 99"/>
          <p:cNvSpPr/>
          <p:nvPr/>
        </p:nvSpPr>
        <p:spPr>
          <a:xfrm>
            <a:off x="8028384" y="5733256"/>
            <a:ext cx="155448" cy="9144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unde Klammer links 100"/>
          <p:cNvSpPr/>
          <p:nvPr/>
        </p:nvSpPr>
        <p:spPr>
          <a:xfrm>
            <a:off x="7236296" y="5733256"/>
            <a:ext cx="73152" cy="914400"/>
          </a:xfrm>
          <a:prstGeom prst="lef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unde Klammer rechts 101"/>
          <p:cNvSpPr/>
          <p:nvPr/>
        </p:nvSpPr>
        <p:spPr>
          <a:xfrm>
            <a:off x="7452320" y="5733256"/>
            <a:ext cx="73152" cy="914400"/>
          </a:xfrm>
          <a:prstGeom prst="righ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14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24" y="764704"/>
            <a:ext cx="8820472" cy="6049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8" name="Textfeld 67"/>
          <p:cNvSpPr txBox="1"/>
          <p:nvPr/>
        </p:nvSpPr>
        <p:spPr>
          <a:xfrm>
            <a:off x="251520" y="188640"/>
            <a:ext cx="3311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Geometrische Figuren – Pfeile (2)</a:t>
            </a:r>
            <a:endParaRPr lang="en-US" dirty="0"/>
          </a:p>
        </p:txBody>
      </p:sp>
      <p:sp>
        <p:nvSpPr>
          <p:cNvPr id="77" name="Pfeil nach rechts 76"/>
          <p:cNvSpPr/>
          <p:nvPr/>
        </p:nvSpPr>
        <p:spPr>
          <a:xfrm>
            <a:off x="415011" y="2036812"/>
            <a:ext cx="1080120" cy="11521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Pfeil nach links 77"/>
          <p:cNvSpPr/>
          <p:nvPr/>
        </p:nvSpPr>
        <p:spPr>
          <a:xfrm>
            <a:off x="1639147" y="2036812"/>
            <a:ext cx="1080120" cy="115212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Pfeil nach oben 78"/>
          <p:cNvSpPr/>
          <p:nvPr/>
        </p:nvSpPr>
        <p:spPr>
          <a:xfrm>
            <a:off x="985184" y="2828900"/>
            <a:ext cx="1152128" cy="122413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Pfeil nach unten 79"/>
          <p:cNvSpPr/>
          <p:nvPr/>
        </p:nvSpPr>
        <p:spPr>
          <a:xfrm>
            <a:off x="991075" y="1028700"/>
            <a:ext cx="1113178" cy="13201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Pfeil nach links und rechts 80"/>
          <p:cNvSpPr/>
          <p:nvPr/>
        </p:nvSpPr>
        <p:spPr>
          <a:xfrm>
            <a:off x="2987824" y="2036812"/>
            <a:ext cx="2952328" cy="115212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Pfeil nach oben und unten 81"/>
          <p:cNvSpPr/>
          <p:nvPr/>
        </p:nvSpPr>
        <p:spPr>
          <a:xfrm>
            <a:off x="3995936" y="980728"/>
            <a:ext cx="1080120" cy="3312368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Pfeil in vier Richtungen 82"/>
          <p:cNvSpPr/>
          <p:nvPr/>
        </p:nvSpPr>
        <p:spPr>
          <a:xfrm>
            <a:off x="6084168" y="908720"/>
            <a:ext cx="2736304" cy="3456384"/>
          </a:xfrm>
          <a:prstGeom prst="quad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Pfeil nach links, rechts und oben 83"/>
          <p:cNvSpPr/>
          <p:nvPr/>
        </p:nvSpPr>
        <p:spPr>
          <a:xfrm>
            <a:off x="415012" y="4941168"/>
            <a:ext cx="1689242" cy="1584176"/>
          </a:xfrm>
          <a:prstGeom prst="leftRigh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hteckiger Pfeil 84"/>
          <p:cNvSpPr/>
          <p:nvPr/>
        </p:nvSpPr>
        <p:spPr>
          <a:xfrm>
            <a:off x="2339752" y="4797152"/>
            <a:ext cx="1440160" cy="1728192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6" name="180-Grad-Pfeil 85"/>
          <p:cNvSpPr/>
          <p:nvPr/>
        </p:nvSpPr>
        <p:spPr>
          <a:xfrm>
            <a:off x="4067944" y="4869160"/>
            <a:ext cx="1368152" cy="1728192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7" name="Pfeil nach links und oben 86"/>
          <p:cNvSpPr/>
          <p:nvPr/>
        </p:nvSpPr>
        <p:spPr>
          <a:xfrm>
            <a:off x="5436096" y="4797152"/>
            <a:ext cx="1368152" cy="1872208"/>
          </a:xfrm>
          <a:prstGeom prst="lef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Nach oben gebogener Pfeil 87"/>
          <p:cNvSpPr/>
          <p:nvPr/>
        </p:nvSpPr>
        <p:spPr>
          <a:xfrm>
            <a:off x="7020272" y="4797152"/>
            <a:ext cx="1440160" cy="1728192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159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4"/>
          <a:stretch/>
        </p:blipFill>
        <p:spPr bwMode="auto">
          <a:xfrm>
            <a:off x="170276" y="646544"/>
            <a:ext cx="8842471" cy="6170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251520" y="188640"/>
            <a:ext cx="336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Referenzpunkte für Verbindungen</a:t>
            </a:r>
            <a:endParaRPr lang="en-US" dirty="0"/>
          </a:p>
        </p:txBody>
      </p:sp>
      <p:sp>
        <p:nvSpPr>
          <p:cNvPr id="18" name="Flussdiagramm: Prozess 17"/>
          <p:cNvSpPr/>
          <p:nvPr/>
        </p:nvSpPr>
        <p:spPr>
          <a:xfrm>
            <a:off x="628700" y="836712"/>
            <a:ext cx="912752" cy="45143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lussdiagramm: Alternativer Prozess 18"/>
          <p:cNvSpPr/>
          <p:nvPr/>
        </p:nvSpPr>
        <p:spPr>
          <a:xfrm>
            <a:off x="628700" y="1724416"/>
            <a:ext cx="912752" cy="45143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lussdiagramm: Verzweigung 19"/>
          <p:cNvSpPr/>
          <p:nvPr/>
        </p:nvSpPr>
        <p:spPr>
          <a:xfrm>
            <a:off x="5831932" y="1945618"/>
            <a:ext cx="912752" cy="451430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lussdiagramm: Daten 20"/>
          <p:cNvSpPr/>
          <p:nvPr/>
        </p:nvSpPr>
        <p:spPr>
          <a:xfrm>
            <a:off x="7812360" y="793699"/>
            <a:ext cx="912752" cy="451430"/>
          </a:xfrm>
          <a:prstGeom prst="flowChartInputOutp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lussdiagramm: Vordefinierter Prozess 21"/>
          <p:cNvSpPr/>
          <p:nvPr/>
        </p:nvSpPr>
        <p:spPr>
          <a:xfrm>
            <a:off x="627052" y="3676967"/>
            <a:ext cx="912752" cy="45143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lussdiagramm: Zentralspeicher 22"/>
          <p:cNvSpPr/>
          <p:nvPr/>
        </p:nvSpPr>
        <p:spPr>
          <a:xfrm>
            <a:off x="2483768" y="1802150"/>
            <a:ext cx="611544" cy="451430"/>
          </a:xfrm>
          <a:prstGeom prst="flowChartInternalStora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lussdiagramm: Dokument 23"/>
          <p:cNvSpPr/>
          <p:nvPr/>
        </p:nvSpPr>
        <p:spPr>
          <a:xfrm>
            <a:off x="4017640" y="2831361"/>
            <a:ext cx="912752" cy="451430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lussdiagramm: Mehrere Dokumente 24"/>
          <p:cNvSpPr/>
          <p:nvPr/>
        </p:nvSpPr>
        <p:spPr>
          <a:xfrm>
            <a:off x="5685066" y="2796709"/>
            <a:ext cx="1058792" cy="559234"/>
          </a:xfrm>
          <a:prstGeom prst="flowChartMulti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lussdiagramm: Grenzstelle 25"/>
          <p:cNvSpPr/>
          <p:nvPr/>
        </p:nvSpPr>
        <p:spPr>
          <a:xfrm>
            <a:off x="627052" y="5320038"/>
            <a:ext cx="912752" cy="222346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lussdiagramm: Vorbereitung 26"/>
          <p:cNvSpPr/>
          <p:nvPr/>
        </p:nvSpPr>
        <p:spPr>
          <a:xfrm>
            <a:off x="2256328" y="4633754"/>
            <a:ext cx="1058792" cy="451430"/>
          </a:xfrm>
          <a:prstGeom prst="flowChartPrepa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lussdiagramm: Manuelle Eingabe 27"/>
          <p:cNvSpPr/>
          <p:nvPr/>
        </p:nvSpPr>
        <p:spPr>
          <a:xfrm>
            <a:off x="4017640" y="5836432"/>
            <a:ext cx="912752" cy="336888"/>
          </a:xfrm>
          <a:prstGeom prst="flowChartManualInp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lussdiagramm: Manuelle Verarbeitung 28"/>
          <p:cNvSpPr/>
          <p:nvPr/>
        </p:nvSpPr>
        <p:spPr>
          <a:xfrm>
            <a:off x="5758218" y="4732335"/>
            <a:ext cx="912752" cy="451430"/>
          </a:xfrm>
          <a:prstGeom prst="flowChartManualOpe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lussdiagramm: Verbindungsstelle 29"/>
          <p:cNvSpPr/>
          <p:nvPr/>
        </p:nvSpPr>
        <p:spPr>
          <a:xfrm>
            <a:off x="857300" y="6053338"/>
            <a:ext cx="456376" cy="33688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lussdiagramm: Verbindungsstelle zu einer anderen Seite 31"/>
          <p:cNvSpPr/>
          <p:nvPr/>
        </p:nvSpPr>
        <p:spPr>
          <a:xfrm>
            <a:off x="2483768" y="3676967"/>
            <a:ext cx="611544" cy="451430"/>
          </a:xfrm>
          <a:prstGeom prst="flowChartOffpage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lussdiagramm: Karte 32"/>
          <p:cNvSpPr/>
          <p:nvPr/>
        </p:nvSpPr>
        <p:spPr>
          <a:xfrm>
            <a:off x="2329480" y="5754132"/>
            <a:ext cx="912752" cy="592923"/>
          </a:xfrm>
          <a:prstGeom prst="flowChartPunchedCar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lussdiagramm: Lochstreifen 33"/>
          <p:cNvSpPr/>
          <p:nvPr/>
        </p:nvSpPr>
        <p:spPr>
          <a:xfrm>
            <a:off x="5758218" y="3631485"/>
            <a:ext cx="912752" cy="592923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lussdiagramm: Zusammenführung 34"/>
          <p:cNvSpPr/>
          <p:nvPr/>
        </p:nvSpPr>
        <p:spPr>
          <a:xfrm>
            <a:off x="7963236" y="1945618"/>
            <a:ext cx="611544" cy="451430"/>
          </a:xfrm>
          <a:prstGeom prst="flowChartSummingJunc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lussdiagramm: Oder 35"/>
          <p:cNvSpPr/>
          <p:nvPr/>
        </p:nvSpPr>
        <p:spPr>
          <a:xfrm>
            <a:off x="7963236" y="2831361"/>
            <a:ext cx="611544" cy="451430"/>
          </a:xfrm>
          <a:prstGeom prst="flowChar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lussdiagramm: Zusammenstellen 36"/>
          <p:cNvSpPr/>
          <p:nvPr/>
        </p:nvSpPr>
        <p:spPr>
          <a:xfrm>
            <a:off x="5986818" y="5779137"/>
            <a:ext cx="456376" cy="673776"/>
          </a:xfrm>
          <a:prstGeom prst="flowChartCol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Flussdiagramm: Sortieren 37"/>
          <p:cNvSpPr/>
          <p:nvPr/>
        </p:nvSpPr>
        <p:spPr>
          <a:xfrm>
            <a:off x="4246240" y="836712"/>
            <a:ext cx="457200" cy="914400"/>
          </a:xfrm>
          <a:prstGeom prst="flowChartSo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lussdiagramm: Auszug 38"/>
          <p:cNvSpPr/>
          <p:nvPr/>
        </p:nvSpPr>
        <p:spPr>
          <a:xfrm>
            <a:off x="743000" y="2605351"/>
            <a:ext cx="684564" cy="505332"/>
          </a:xfrm>
          <a:prstGeom prst="flowChartExtra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lussdiagramm: Zusammenführen 39"/>
          <p:cNvSpPr/>
          <p:nvPr/>
        </p:nvSpPr>
        <p:spPr>
          <a:xfrm>
            <a:off x="2446040" y="855962"/>
            <a:ext cx="684564" cy="505332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lussdiagramm: Gespeicherte Daten 41"/>
          <p:cNvSpPr/>
          <p:nvPr/>
        </p:nvSpPr>
        <p:spPr>
          <a:xfrm>
            <a:off x="4017640" y="1945618"/>
            <a:ext cx="912752" cy="451430"/>
          </a:xfrm>
          <a:prstGeom prst="flowChartOnlineStora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Flussdiagramm: Verzögerung 42"/>
          <p:cNvSpPr/>
          <p:nvPr/>
        </p:nvSpPr>
        <p:spPr>
          <a:xfrm>
            <a:off x="779576" y="4463911"/>
            <a:ext cx="611544" cy="451430"/>
          </a:xfrm>
          <a:prstGeom prst="flowChartDela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Flussdiagramm: Datenträger mit sequenziellem Zugriff 43"/>
          <p:cNvSpPr/>
          <p:nvPr/>
        </p:nvSpPr>
        <p:spPr>
          <a:xfrm>
            <a:off x="2483768" y="2631418"/>
            <a:ext cx="611544" cy="451430"/>
          </a:xfrm>
          <a:prstGeom prst="flowChartMagnetic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Flussdiagramm: Magnetplattenspeicher 44"/>
          <p:cNvSpPr/>
          <p:nvPr/>
        </p:nvSpPr>
        <p:spPr>
          <a:xfrm>
            <a:off x="4017640" y="3769012"/>
            <a:ext cx="912752" cy="451430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lussdiagramm: Datenträger mit direktem Zugriff 45"/>
          <p:cNvSpPr/>
          <p:nvPr/>
        </p:nvSpPr>
        <p:spPr>
          <a:xfrm>
            <a:off x="4017640" y="4715009"/>
            <a:ext cx="912752" cy="505332"/>
          </a:xfrm>
          <a:prstGeom prst="flowChartMagneticDru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lussdiagramm: Anzeige 46"/>
          <p:cNvSpPr/>
          <p:nvPr/>
        </p:nvSpPr>
        <p:spPr>
          <a:xfrm>
            <a:off x="5817840" y="873288"/>
            <a:ext cx="912752" cy="451430"/>
          </a:xfrm>
          <a:prstGeom prst="flowChartDispla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9" name="Gerade Verbindung mit Pfeil 48"/>
          <p:cNvCxnSpPr>
            <a:stCxn id="18" idx="2"/>
          </p:cNvCxnSpPr>
          <p:nvPr/>
        </p:nvCxnSpPr>
        <p:spPr>
          <a:xfrm>
            <a:off x="1085076" y="1288142"/>
            <a:ext cx="824" cy="4126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Gerade Verbindung mit Pfeil 50"/>
          <p:cNvCxnSpPr>
            <a:stCxn id="19" idx="2"/>
            <a:endCxn id="39" idx="0"/>
          </p:cNvCxnSpPr>
          <p:nvPr/>
        </p:nvCxnSpPr>
        <p:spPr>
          <a:xfrm>
            <a:off x="1085076" y="2175846"/>
            <a:ext cx="206" cy="42950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Gerade Verbindung mit Pfeil 53"/>
          <p:cNvCxnSpPr>
            <a:stCxn id="39" idx="2"/>
            <a:endCxn id="22" idx="0"/>
          </p:cNvCxnSpPr>
          <p:nvPr/>
        </p:nvCxnSpPr>
        <p:spPr>
          <a:xfrm flipH="1">
            <a:off x="1083428" y="3110683"/>
            <a:ext cx="1854" cy="5662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Gerade Verbindung mit Pfeil 56"/>
          <p:cNvCxnSpPr>
            <a:stCxn id="22" idx="2"/>
            <a:endCxn id="43" idx="0"/>
          </p:cNvCxnSpPr>
          <p:nvPr/>
        </p:nvCxnSpPr>
        <p:spPr>
          <a:xfrm>
            <a:off x="1083428" y="4128397"/>
            <a:ext cx="1920" cy="3355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Gerade Verbindung mit Pfeil 58"/>
          <p:cNvCxnSpPr>
            <a:stCxn id="43" idx="2"/>
            <a:endCxn id="26" idx="0"/>
          </p:cNvCxnSpPr>
          <p:nvPr/>
        </p:nvCxnSpPr>
        <p:spPr>
          <a:xfrm flipH="1">
            <a:off x="1083428" y="4915341"/>
            <a:ext cx="1920" cy="40469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Gerade Verbindung mit Pfeil 60"/>
          <p:cNvCxnSpPr>
            <a:stCxn id="26" idx="2"/>
            <a:endCxn id="30" idx="0"/>
          </p:cNvCxnSpPr>
          <p:nvPr/>
        </p:nvCxnSpPr>
        <p:spPr>
          <a:xfrm>
            <a:off x="1083428" y="5542384"/>
            <a:ext cx="2060" cy="51095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stCxn id="18" idx="1"/>
            <a:endCxn id="19" idx="1"/>
          </p:cNvCxnSpPr>
          <p:nvPr/>
        </p:nvCxnSpPr>
        <p:spPr>
          <a:xfrm rot="10800000" flipV="1">
            <a:off x="628700" y="1062427"/>
            <a:ext cx="12700" cy="887704"/>
          </a:xfrm>
          <a:prstGeom prst="bentConnector3">
            <a:avLst>
              <a:gd name="adj1" fmla="val 180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Gewinkelte Verbindung 66"/>
          <p:cNvCxnSpPr>
            <a:stCxn id="19" idx="3"/>
            <a:endCxn id="39" idx="3"/>
          </p:cNvCxnSpPr>
          <p:nvPr/>
        </p:nvCxnSpPr>
        <p:spPr>
          <a:xfrm flipH="1">
            <a:off x="1256423" y="1950131"/>
            <a:ext cx="285029" cy="907886"/>
          </a:xfrm>
          <a:prstGeom prst="bentConnector3">
            <a:avLst>
              <a:gd name="adj1" fmla="val -80202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Gewinkelte Verbindung 68"/>
          <p:cNvCxnSpPr>
            <a:stCxn id="39" idx="1"/>
            <a:endCxn id="22" idx="1"/>
          </p:cNvCxnSpPr>
          <p:nvPr/>
        </p:nvCxnSpPr>
        <p:spPr>
          <a:xfrm rot="10800000" flipV="1">
            <a:off x="627053" y="2858016"/>
            <a:ext cx="287089" cy="1044665"/>
          </a:xfrm>
          <a:prstGeom prst="bentConnector3">
            <a:avLst>
              <a:gd name="adj1" fmla="val 179627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Gewinkelte Verbindung 72"/>
          <p:cNvCxnSpPr>
            <a:stCxn id="22" idx="3"/>
            <a:endCxn id="43" idx="3"/>
          </p:cNvCxnSpPr>
          <p:nvPr/>
        </p:nvCxnSpPr>
        <p:spPr>
          <a:xfrm flipH="1">
            <a:off x="1391120" y="3902682"/>
            <a:ext cx="148684" cy="786944"/>
          </a:xfrm>
          <a:prstGeom prst="bentConnector3">
            <a:avLst>
              <a:gd name="adj1" fmla="val -153749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Gewinkelte Verbindung 74"/>
          <p:cNvCxnSpPr>
            <a:stCxn id="43" idx="1"/>
            <a:endCxn id="26" idx="1"/>
          </p:cNvCxnSpPr>
          <p:nvPr/>
        </p:nvCxnSpPr>
        <p:spPr>
          <a:xfrm rot="10800000" flipV="1">
            <a:off x="627052" y="4689625"/>
            <a:ext cx="152524" cy="741585"/>
          </a:xfrm>
          <a:prstGeom prst="bentConnector3">
            <a:avLst>
              <a:gd name="adj1" fmla="val 249878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Gewinkelte Verbindung 76"/>
          <p:cNvCxnSpPr>
            <a:stCxn id="26" idx="3"/>
            <a:endCxn id="30" idx="6"/>
          </p:cNvCxnSpPr>
          <p:nvPr/>
        </p:nvCxnSpPr>
        <p:spPr>
          <a:xfrm flipH="1">
            <a:off x="1313676" y="5431211"/>
            <a:ext cx="226128" cy="790571"/>
          </a:xfrm>
          <a:prstGeom prst="bentConnector3">
            <a:avLst>
              <a:gd name="adj1" fmla="val -101093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Gewinkelte Verbindung 78"/>
          <p:cNvCxnSpPr>
            <a:stCxn id="30" idx="4"/>
            <a:endCxn id="40" idx="0"/>
          </p:cNvCxnSpPr>
          <p:nvPr/>
        </p:nvCxnSpPr>
        <p:spPr>
          <a:xfrm rot="5400000" flipH="1" flipV="1">
            <a:off x="-830227" y="2771677"/>
            <a:ext cx="5534264" cy="1702834"/>
          </a:xfrm>
          <a:prstGeom prst="bentConnector5">
            <a:avLst>
              <a:gd name="adj1" fmla="val -4131"/>
              <a:gd name="adj2" fmla="val 46650"/>
              <a:gd name="adj3" fmla="val 104131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Gewinkelte Verbindung 80"/>
          <p:cNvCxnSpPr>
            <a:stCxn id="30" idx="2"/>
            <a:endCxn id="18" idx="0"/>
          </p:cNvCxnSpPr>
          <p:nvPr/>
        </p:nvCxnSpPr>
        <p:spPr>
          <a:xfrm rot="10800000" flipH="1">
            <a:off x="857300" y="836712"/>
            <a:ext cx="227776" cy="5385070"/>
          </a:xfrm>
          <a:prstGeom prst="bentConnector4">
            <a:avLst>
              <a:gd name="adj1" fmla="val -276243"/>
              <a:gd name="adj2" fmla="val 104245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Gewinkelte Verbindung 87"/>
          <p:cNvCxnSpPr>
            <a:stCxn id="40" idx="1"/>
            <a:endCxn id="23" idx="1"/>
          </p:cNvCxnSpPr>
          <p:nvPr/>
        </p:nvCxnSpPr>
        <p:spPr>
          <a:xfrm rot="10800000" flipV="1">
            <a:off x="2483769" y="1108627"/>
            <a:ext cx="133413" cy="919237"/>
          </a:xfrm>
          <a:prstGeom prst="bentConnector3">
            <a:avLst>
              <a:gd name="adj1" fmla="val 299627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Gewinkelte Verbindung 89"/>
          <p:cNvCxnSpPr>
            <a:stCxn id="23" idx="3"/>
            <a:endCxn id="44" idx="3"/>
          </p:cNvCxnSpPr>
          <p:nvPr/>
        </p:nvCxnSpPr>
        <p:spPr>
          <a:xfrm>
            <a:off x="3095312" y="2027865"/>
            <a:ext cx="12700" cy="829268"/>
          </a:xfrm>
          <a:prstGeom prst="bentConnector3">
            <a:avLst>
              <a:gd name="adj1" fmla="val 180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Gewinkelte Verbindung 91"/>
          <p:cNvCxnSpPr>
            <a:stCxn id="44" idx="1"/>
            <a:endCxn id="32" idx="1"/>
          </p:cNvCxnSpPr>
          <p:nvPr/>
        </p:nvCxnSpPr>
        <p:spPr>
          <a:xfrm rot="10800000" flipV="1">
            <a:off x="2483768" y="2857132"/>
            <a:ext cx="12700" cy="1045549"/>
          </a:xfrm>
          <a:prstGeom prst="bentConnector3">
            <a:avLst>
              <a:gd name="adj1" fmla="val 180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Gewinkelte Verbindung 93"/>
          <p:cNvCxnSpPr>
            <a:stCxn id="32" idx="3"/>
            <a:endCxn id="27" idx="3"/>
          </p:cNvCxnSpPr>
          <p:nvPr/>
        </p:nvCxnSpPr>
        <p:spPr>
          <a:xfrm>
            <a:off x="3095312" y="3902682"/>
            <a:ext cx="219808" cy="956787"/>
          </a:xfrm>
          <a:prstGeom prst="bentConnector3">
            <a:avLst>
              <a:gd name="adj1" fmla="val 204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Gewinkelte Verbindung 95"/>
          <p:cNvCxnSpPr>
            <a:stCxn id="27" idx="1"/>
            <a:endCxn id="33" idx="1"/>
          </p:cNvCxnSpPr>
          <p:nvPr/>
        </p:nvCxnSpPr>
        <p:spPr>
          <a:xfrm rot="10800000" flipH="1" flipV="1">
            <a:off x="2256328" y="4859468"/>
            <a:ext cx="73152" cy="1191125"/>
          </a:xfrm>
          <a:prstGeom prst="bentConnector3">
            <a:avLst>
              <a:gd name="adj1" fmla="val -3125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Gewinkelte Verbindung 97"/>
          <p:cNvCxnSpPr>
            <a:stCxn id="33" idx="2"/>
            <a:endCxn id="38" idx="0"/>
          </p:cNvCxnSpPr>
          <p:nvPr/>
        </p:nvCxnSpPr>
        <p:spPr>
          <a:xfrm rot="5400000" flipH="1" flipV="1">
            <a:off x="875176" y="2747392"/>
            <a:ext cx="5510343" cy="1688984"/>
          </a:xfrm>
          <a:prstGeom prst="bentConnector5">
            <a:avLst>
              <a:gd name="adj1" fmla="val -4149"/>
              <a:gd name="adj2" fmla="val 56743"/>
              <a:gd name="adj3" fmla="val 104149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Gewinkelte Verbindung 99"/>
          <p:cNvCxnSpPr>
            <a:stCxn id="40" idx="2"/>
            <a:endCxn id="23" idx="0"/>
          </p:cNvCxnSpPr>
          <p:nvPr/>
        </p:nvCxnSpPr>
        <p:spPr>
          <a:xfrm rot="16200000" flipH="1">
            <a:off x="2568503" y="1581113"/>
            <a:ext cx="440856" cy="1218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Gerade Verbindung mit Pfeil 101"/>
          <p:cNvCxnSpPr>
            <a:stCxn id="23" idx="2"/>
            <a:endCxn id="44" idx="0"/>
          </p:cNvCxnSpPr>
          <p:nvPr/>
        </p:nvCxnSpPr>
        <p:spPr>
          <a:xfrm>
            <a:off x="2789540" y="2253580"/>
            <a:ext cx="0" cy="3778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Gerade Verbindung mit Pfeil 103"/>
          <p:cNvCxnSpPr>
            <a:stCxn id="44" idx="2"/>
            <a:endCxn id="32" idx="0"/>
          </p:cNvCxnSpPr>
          <p:nvPr/>
        </p:nvCxnSpPr>
        <p:spPr>
          <a:xfrm>
            <a:off x="2789540" y="3082848"/>
            <a:ext cx="0" cy="5941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Gerade Verbindung mit Pfeil 105"/>
          <p:cNvCxnSpPr>
            <a:stCxn id="32" idx="2"/>
            <a:endCxn id="27" idx="0"/>
          </p:cNvCxnSpPr>
          <p:nvPr/>
        </p:nvCxnSpPr>
        <p:spPr>
          <a:xfrm flipH="1">
            <a:off x="2785724" y="4128397"/>
            <a:ext cx="3816" cy="50535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Gerade Verbindung mit Pfeil 107"/>
          <p:cNvCxnSpPr>
            <a:stCxn id="27" idx="2"/>
            <a:endCxn id="33" idx="0"/>
          </p:cNvCxnSpPr>
          <p:nvPr/>
        </p:nvCxnSpPr>
        <p:spPr>
          <a:xfrm>
            <a:off x="2785724" y="5085184"/>
            <a:ext cx="132" cy="6689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Gewinkelte Verbindung 113"/>
          <p:cNvCxnSpPr>
            <a:stCxn id="38" idx="1"/>
            <a:endCxn id="42" idx="1"/>
          </p:cNvCxnSpPr>
          <p:nvPr/>
        </p:nvCxnSpPr>
        <p:spPr>
          <a:xfrm rot="10800000" flipV="1">
            <a:off x="4017640" y="1293911"/>
            <a:ext cx="228600" cy="877421"/>
          </a:xfrm>
          <a:prstGeom prst="bentConnector3">
            <a:avLst>
              <a:gd name="adj1" fmla="val 20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Gewinkelte Verbindung 115"/>
          <p:cNvCxnSpPr>
            <a:stCxn id="42" idx="3"/>
            <a:endCxn id="24" idx="3"/>
          </p:cNvCxnSpPr>
          <p:nvPr/>
        </p:nvCxnSpPr>
        <p:spPr>
          <a:xfrm>
            <a:off x="4778267" y="2171333"/>
            <a:ext cx="152125" cy="885743"/>
          </a:xfrm>
          <a:prstGeom prst="bentConnector3">
            <a:avLst>
              <a:gd name="adj1" fmla="val 250271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Gewinkelte Verbindung 117"/>
          <p:cNvCxnSpPr>
            <a:stCxn id="24" idx="1"/>
            <a:endCxn id="45" idx="2"/>
          </p:cNvCxnSpPr>
          <p:nvPr/>
        </p:nvCxnSpPr>
        <p:spPr>
          <a:xfrm rot="10800000" flipV="1">
            <a:off x="4017640" y="3057075"/>
            <a:ext cx="12700" cy="937651"/>
          </a:xfrm>
          <a:prstGeom prst="bentConnector3">
            <a:avLst>
              <a:gd name="adj1" fmla="val 180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Gewinkelte Verbindung 119"/>
          <p:cNvCxnSpPr>
            <a:stCxn id="45" idx="4"/>
            <a:endCxn id="46" idx="4"/>
          </p:cNvCxnSpPr>
          <p:nvPr/>
        </p:nvCxnSpPr>
        <p:spPr>
          <a:xfrm>
            <a:off x="4930392" y="3994727"/>
            <a:ext cx="12700" cy="972948"/>
          </a:xfrm>
          <a:prstGeom prst="bentConnector3">
            <a:avLst>
              <a:gd name="adj1" fmla="val 180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Gewinkelte Verbindung 121"/>
          <p:cNvCxnSpPr>
            <a:stCxn id="46" idx="1"/>
            <a:endCxn id="28" idx="1"/>
          </p:cNvCxnSpPr>
          <p:nvPr/>
        </p:nvCxnSpPr>
        <p:spPr>
          <a:xfrm rot="10800000" flipV="1">
            <a:off x="4017640" y="4967674"/>
            <a:ext cx="12700" cy="1037201"/>
          </a:xfrm>
          <a:prstGeom prst="bentConnector3">
            <a:avLst>
              <a:gd name="adj1" fmla="val 180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Gewinkelte Verbindung 123"/>
          <p:cNvCxnSpPr>
            <a:stCxn id="28" idx="2"/>
            <a:endCxn id="47" idx="0"/>
          </p:cNvCxnSpPr>
          <p:nvPr/>
        </p:nvCxnSpPr>
        <p:spPr>
          <a:xfrm rot="5400000" flipH="1" flipV="1">
            <a:off x="2724100" y="2623204"/>
            <a:ext cx="5300032" cy="1800200"/>
          </a:xfrm>
          <a:prstGeom prst="bentConnector5">
            <a:avLst>
              <a:gd name="adj1" fmla="val -4313"/>
              <a:gd name="adj2" fmla="val 50000"/>
              <a:gd name="adj3" fmla="val 104313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Gewinkelte Verbindung 126"/>
          <p:cNvCxnSpPr>
            <a:stCxn id="47" idx="1"/>
            <a:endCxn id="20" idx="1"/>
          </p:cNvCxnSpPr>
          <p:nvPr/>
        </p:nvCxnSpPr>
        <p:spPr>
          <a:xfrm rot="10800000" flipH="1" flipV="1">
            <a:off x="5817840" y="1099003"/>
            <a:ext cx="14092" cy="1072330"/>
          </a:xfrm>
          <a:prstGeom prst="bentConnector3">
            <a:avLst>
              <a:gd name="adj1" fmla="val -1622197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Gewinkelte Verbindung 128"/>
          <p:cNvCxnSpPr>
            <a:stCxn id="20" idx="3"/>
            <a:endCxn id="25" idx="3"/>
          </p:cNvCxnSpPr>
          <p:nvPr/>
        </p:nvCxnSpPr>
        <p:spPr>
          <a:xfrm flipH="1">
            <a:off x="6743858" y="2171333"/>
            <a:ext cx="826" cy="904993"/>
          </a:xfrm>
          <a:prstGeom prst="bentConnector3">
            <a:avLst>
              <a:gd name="adj1" fmla="val -27675545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Gewinkelte Verbindung 130"/>
          <p:cNvCxnSpPr>
            <a:stCxn id="25" idx="1"/>
            <a:endCxn id="34" idx="1"/>
          </p:cNvCxnSpPr>
          <p:nvPr/>
        </p:nvCxnSpPr>
        <p:spPr>
          <a:xfrm rot="10800000" flipH="1" flipV="1">
            <a:off x="5685066" y="3076325"/>
            <a:ext cx="73152" cy="851621"/>
          </a:xfrm>
          <a:prstGeom prst="bentConnector3">
            <a:avLst>
              <a:gd name="adj1" fmla="val -3125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Gewinkelte Verbindung 132"/>
          <p:cNvCxnSpPr>
            <a:stCxn id="34" idx="3"/>
            <a:endCxn id="29" idx="3"/>
          </p:cNvCxnSpPr>
          <p:nvPr/>
        </p:nvCxnSpPr>
        <p:spPr>
          <a:xfrm flipH="1">
            <a:off x="6579695" y="3927947"/>
            <a:ext cx="91275" cy="1030103"/>
          </a:xfrm>
          <a:prstGeom prst="bentConnector3">
            <a:avLst>
              <a:gd name="adj1" fmla="val -250452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Gerade Verbindung mit Pfeil 137"/>
          <p:cNvCxnSpPr>
            <a:stCxn id="47" idx="2"/>
            <a:endCxn id="20" idx="0"/>
          </p:cNvCxnSpPr>
          <p:nvPr/>
        </p:nvCxnSpPr>
        <p:spPr>
          <a:xfrm>
            <a:off x="6274216" y="1324718"/>
            <a:ext cx="14092" cy="6209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Gerade Verbindung mit Pfeil 139"/>
          <p:cNvCxnSpPr>
            <a:stCxn id="20" idx="2"/>
            <a:endCxn id="25" idx="0"/>
          </p:cNvCxnSpPr>
          <p:nvPr/>
        </p:nvCxnSpPr>
        <p:spPr>
          <a:xfrm flipH="1">
            <a:off x="6287303" y="2397048"/>
            <a:ext cx="1005" cy="39966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Gerade Verbindung mit Pfeil 141"/>
          <p:cNvCxnSpPr>
            <a:stCxn id="25" idx="2"/>
            <a:endCxn id="34" idx="0"/>
          </p:cNvCxnSpPr>
          <p:nvPr/>
        </p:nvCxnSpPr>
        <p:spPr>
          <a:xfrm>
            <a:off x="6140837" y="3334765"/>
            <a:ext cx="73757" cy="3560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Gerade Verbindung mit Pfeil 143"/>
          <p:cNvCxnSpPr>
            <a:stCxn id="34" idx="2"/>
            <a:endCxn id="29" idx="0"/>
          </p:cNvCxnSpPr>
          <p:nvPr/>
        </p:nvCxnSpPr>
        <p:spPr>
          <a:xfrm>
            <a:off x="6214594" y="4165116"/>
            <a:ext cx="0" cy="5672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Gerade Verbindung mit Pfeil 145"/>
          <p:cNvCxnSpPr>
            <a:stCxn id="29" idx="2"/>
            <a:endCxn id="37" idx="0"/>
          </p:cNvCxnSpPr>
          <p:nvPr/>
        </p:nvCxnSpPr>
        <p:spPr>
          <a:xfrm>
            <a:off x="6214594" y="5183765"/>
            <a:ext cx="412" cy="5953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Gewinkelte Verbindung 147"/>
          <p:cNvCxnSpPr>
            <a:stCxn id="37" idx="2"/>
            <a:endCxn id="21" idx="1"/>
          </p:cNvCxnSpPr>
          <p:nvPr/>
        </p:nvCxnSpPr>
        <p:spPr>
          <a:xfrm rot="5400000" flipH="1" flipV="1">
            <a:off x="4412264" y="2596441"/>
            <a:ext cx="5659214" cy="2053730"/>
          </a:xfrm>
          <a:prstGeom prst="bentConnector5">
            <a:avLst>
              <a:gd name="adj1" fmla="val -4039"/>
              <a:gd name="adj2" fmla="val 44445"/>
              <a:gd name="adj3" fmla="val 104039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Gewinkelte Verbindung 150"/>
          <p:cNvCxnSpPr>
            <a:stCxn id="21" idx="2"/>
            <a:endCxn id="35" idx="2"/>
          </p:cNvCxnSpPr>
          <p:nvPr/>
        </p:nvCxnSpPr>
        <p:spPr>
          <a:xfrm rot="10800000" flipH="1" flipV="1">
            <a:off x="7903634" y="1019413"/>
            <a:ext cx="59601" cy="1151919"/>
          </a:xfrm>
          <a:prstGeom prst="bentConnector3">
            <a:avLst>
              <a:gd name="adj1" fmla="val -536694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Gewinkelte Verbindung 152"/>
          <p:cNvCxnSpPr>
            <a:stCxn id="35" idx="6"/>
            <a:endCxn id="36" idx="6"/>
          </p:cNvCxnSpPr>
          <p:nvPr/>
        </p:nvCxnSpPr>
        <p:spPr>
          <a:xfrm>
            <a:off x="8574780" y="2171333"/>
            <a:ext cx="12700" cy="885743"/>
          </a:xfrm>
          <a:prstGeom prst="bentConnector3">
            <a:avLst>
              <a:gd name="adj1" fmla="val 180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Gerade Verbindung mit Pfeil 155"/>
          <p:cNvCxnSpPr>
            <a:stCxn id="21" idx="4"/>
            <a:endCxn id="35" idx="0"/>
          </p:cNvCxnSpPr>
          <p:nvPr/>
        </p:nvCxnSpPr>
        <p:spPr>
          <a:xfrm>
            <a:off x="8268736" y="1245129"/>
            <a:ext cx="272" cy="70048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Gerade Verbindung mit Pfeil 157"/>
          <p:cNvCxnSpPr>
            <a:stCxn id="35" idx="4"/>
            <a:endCxn id="36" idx="0"/>
          </p:cNvCxnSpPr>
          <p:nvPr/>
        </p:nvCxnSpPr>
        <p:spPr>
          <a:xfrm>
            <a:off x="8269008" y="2397048"/>
            <a:ext cx="0" cy="4343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Gewinkelte Verbindung 162"/>
          <p:cNvCxnSpPr>
            <a:stCxn id="29" idx="1"/>
            <a:endCxn id="37" idx="1"/>
          </p:cNvCxnSpPr>
          <p:nvPr/>
        </p:nvCxnSpPr>
        <p:spPr>
          <a:xfrm rot="10800000" flipH="1" flipV="1">
            <a:off x="5849492" y="4958049"/>
            <a:ext cx="365513" cy="1157975"/>
          </a:xfrm>
          <a:prstGeom prst="bentConnector4">
            <a:avLst>
              <a:gd name="adj1" fmla="val -62542"/>
              <a:gd name="adj2" fmla="val 99929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Gekrümmte Verbindung 170"/>
          <p:cNvCxnSpPr>
            <a:stCxn id="36" idx="2"/>
            <a:endCxn id="36" idx="4"/>
          </p:cNvCxnSpPr>
          <p:nvPr/>
        </p:nvCxnSpPr>
        <p:spPr>
          <a:xfrm rot="10800000" flipH="1" flipV="1">
            <a:off x="7963236" y="3057075"/>
            <a:ext cx="305772" cy="225715"/>
          </a:xfrm>
          <a:prstGeom prst="curvedConnector4">
            <a:avLst>
              <a:gd name="adj1" fmla="val -74762"/>
              <a:gd name="adj2" fmla="val 201278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Gekrümmte Verbindung 172"/>
          <p:cNvCxnSpPr>
            <a:stCxn id="40" idx="3"/>
          </p:cNvCxnSpPr>
          <p:nvPr/>
        </p:nvCxnSpPr>
        <p:spPr>
          <a:xfrm>
            <a:off x="2959463" y="1108628"/>
            <a:ext cx="355657" cy="473093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Gekrümmte Verbindung 176"/>
          <p:cNvCxnSpPr>
            <a:stCxn id="33" idx="3"/>
          </p:cNvCxnSpPr>
          <p:nvPr/>
        </p:nvCxnSpPr>
        <p:spPr>
          <a:xfrm flipV="1">
            <a:off x="3242232" y="5589240"/>
            <a:ext cx="249648" cy="461354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Gekrümmte Verbindung 182"/>
          <p:cNvCxnSpPr>
            <a:stCxn id="21" idx="5"/>
          </p:cNvCxnSpPr>
          <p:nvPr/>
        </p:nvCxnSpPr>
        <p:spPr>
          <a:xfrm>
            <a:off x="8633837" y="1019414"/>
            <a:ext cx="186635" cy="548832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Gekrümmte Verbindung 186"/>
          <p:cNvCxnSpPr>
            <a:stCxn id="47" idx="3"/>
          </p:cNvCxnSpPr>
          <p:nvPr/>
        </p:nvCxnSpPr>
        <p:spPr>
          <a:xfrm>
            <a:off x="6730592" y="1099003"/>
            <a:ext cx="217672" cy="482718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Gekrümmte Verbindung 188"/>
          <p:cNvCxnSpPr>
            <a:stCxn id="18" idx="3"/>
          </p:cNvCxnSpPr>
          <p:nvPr/>
        </p:nvCxnSpPr>
        <p:spPr>
          <a:xfrm>
            <a:off x="1541452" y="1062427"/>
            <a:ext cx="222236" cy="432048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Gerade Verbindung mit Pfeil 197"/>
          <p:cNvCxnSpPr>
            <a:stCxn id="38" idx="2"/>
            <a:endCxn id="42" idx="0"/>
          </p:cNvCxnSpPr>
          <p:nvPr/>
        </p:nvCxnSpPr>
        <p:spPr>
          <a:xfrm flipH="1">
            <a:off x="4474016" y="1751112"/>
            <a:ext cx="824" cy="1945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Gerade Verbindung mit Pfeil 199"/>
          <p:cNvCxnSpPr>
            <a:stCxn id="42" idx="2"/>
            <a:endCxn id="24" idx="0"/>
          </p:cNvCxnSpPr>
          <p:nvPr/>
        </p:nvCxnSpPr>
        <p:spPr>
          <a:xfrm>
            <a:off x="4474016" y="2397048"/>
            <a:ext cx="0" cy="4343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Gerade Verbindung mit Pfeil 201"/>
          <p:cNvCxnSpPr>
            <a:stCxn id="24" idx="2"/>
            <a:endCxn id="45" idx="1"/>
          </p:cNvCxnSpPr>
          <p:nvPr/>
        </p:nvCxnSpPr>
        <p:spPr>
          <a:xfrm>
            <a:off x="4474016" y="3252946"/>
            <a:ext cx="0" cy="516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Gerade Verbindung mit Pfeil 203"/>
          <p:cNvCxnSpPr>
            <a:stCxn id="45" idx="3"/>
            <a:endCxn id="46" idx="0"/>
          </p:cNvCxnSpPr>
          <p:nvPr/>
        </p:nvCxnSpPr>
        <p:spPr>
          <a:xfrm>
            <a:off x="4474016" y="4220442"/>
            <a:ext cx="0" cy="49456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Gerade Verbindung mit Pfeil 205"/>
          <p:cNvCxnSpPr>
            <a:stCxn id="46" idx="2"/>
            <a:endCxn id="28" idx="0"/>
          </p:cNvCxnSpPr>
          <p:nvPr/>
        </p:nvCxnSpPr>
        <p:spPr>
          <a:xfrm>
            <a:off x="4474016" y="5220341"/>
            <a:ext cx="0" cy="6497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Gekrümmte Verbindung 206"/>
          <p:cNvCxnSpPr>
            <a:stCxn id="28" idx="3"/>
          </p:cNvCxnSpPr>
          <p:nvPr/>
        </p:nvCxnSpPr>
        <p:spPr>
          <a:xfrm flipV="1">
            <a:off x="4930392" y="5567184"/>
            <a:ext cx="292245" cy="437692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Gekrümmte Verbindung 211"/>
          <p:cNvCxnSpPr>
            <a:stCxn id="38" idx="3"/>
          </p:cNvCxnSpPr>
          <p:nvPr/>
        </p:nvCxnSpPr>
        <p:spPr>
          <a:xfrm>
            <a:off x="4703440" y="1293912"/>
            <a:ext cx="226952" cy="508238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Gekrümmte Verbindung 213"/>
          <p:cNvCxnSpPr>
            <a:stCxn id="37" idx="1"/>
          </p:cNvCxnSpPr>
          <p:nvPr/>
        </p:nvCxnSpPr>
        <p:spPr>
          <a:xfrm rot="16200000" flipH="1">
            <a:off x="6202324" y="6128706"/>
            <a:ext cx="481327" cy="455964"/>
          </a:xfrm>
          <a:prstGeom prst="curvedConnector3">
            <a:avLst>
              <a:gd name="adj1" fmla="val -867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4801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hteck 37"/>
          <p:cNvSpPr/>
          <p:nvPr/>
        </p:nvSpPr>
        <p:spPr>
          <a:xfrm>
            <a:off x="-36512" y="0"/>
            <a:ext cx="9180512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75000"/>
                  <a:tint val="66000"/>
                  <a:satMod val="160000"/>
                </a:schemeClr>
              </a:gs>
              <a:gs pos="50000">
                <a:schemeClr val="bg1">
                  <a:lumMod val="75000"/>
                  <a:tint val="44500"/>
                  <a:satMod val="160000"/>
                </a:schemeClr>
              </a:gs>
              <a:gs pos="100000">
                <a:schemeClr val="bg1">
                  <a:lumMod val="75000"/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6" name="Gruppieren 35"/>
          <p:cNvGrpSpPr/>
          <p:nvPr/>
        </p:nvGrpSpPr>
        <p:grpSpPr>
          <a:xfrm rot="13931957">
            <a:off x="552812" y="1504471"/>
            <a:ext cx="6331763" cy="4029020"/>
            <a:chOff x="806337" y="826225"/>
            <a:chExt cx="7408496" cy="4712625"/>
          </a:xfrm>
        </p:grpSpPr>
        <p:sp>
          <p:nvSpPr>
            <p:cNvPr id="35" name="Freihandform 34"/>
            <p:cNvSpPr/>
            <p:nvPr/>
          </p:nvSpPr>
          <p:spPr>
            <a:xfrm>
              <a:off x="1394544" y="826225"/>
              <a:ext cx="5987248" cy="4712625"/>
            </a:xfrm>
            <a:custGeom>
              <a:avLst/>
              <a:gdLst>
                <a:gd name="connsiteX0" fmla="*/ 76200 w 5918200"/>
                <a:gd name="connsiteY0" fmla="*/ 152400 h 4622800"/>
                <a:gd name="connsiteX1" fmla="*/ 254000 w 5918200"/>
                <a:gd name="connsiteY1" fmla="*/ 0 h 4622800"/>
                <a:gd name="connsiteX2" fmla="*/ 863600 w 5918200"/>
                <a:gd name="connsiteY2" fmla="*/ 406400 h 4622800"/>
                <a:gd name="connsiteX3" fmla="*/ 863600 w 5918200"/>
                <a:gd name="connsiteY3" fmla="*/ 406400 h 4622800"/>
                <a:gd name="connsiteX4" fmla="*/ 5410200 w 5918200"/>
                <a:gd name="connsiteY4" fmla="*/ 3975100 h 4622800"/>
                <a:gd name="connsiteX5" fmla="*/ 5918200 w 5918200"/>
                <a:gd name="connsiteY5" fmla="*/ 4622800 h 4622800"/>
                <a:gd name="connsiteX6" fmla="*/ 5130800 w 5918200"/>
                <a:gd name="connsiteY6" fmla="*/ 4292600 h 4622800"/>
                <a:gd name="connsiteX7" fmla="*/ 571500 w 5918200"/>
                <a:gd name="connsiteY7" fmla="*/ 749300 h 4622800"/>
                <a:gd name="connsiteX8" fmla="*/ 571500 w 5918200"/>
                <a:gd name="connsiteY8" fmla="*/ 749300 h 4622800"/>
                <a:gd name="connsiteX9" fmla="*/ 0 w 5918200"/>
                <a:gd name="connsiteY9" fmla="*/ 330200 h 4622800"/>
                <a:gd name="connsiteX10" fmla="*/ 50800 w 5918200"/>
                <a:gd name="connsiteY10" fmla="*/ 101600 h 4622800"/>
                <a:gd name="connsiteX11" fmla="*/ 76200 w 5918200"/>
                <a:gd name="connsiteY11" fmla="*/ 152400 h 4622800"/>
                <a:gd name="connsiteX0" fmla="*/ 76200 w 5918200"/>
                <a:gd name="connsiteY0" fmla="*/ 152400 h 4622800"/>
                <a:gd name="connsiteX1" fmla="*/ 254000 w 5918200"/>
                <a:gd name="connsiteY1" fmla="*/ 0 h 4622800"/>
                <a:gd name="connsiteX2" fmla="*/ 863600 w 5918200"/>
                <a:gd name="connsiteY2" fmla="*/ 406400 h 4622800"/>
                <a:gd name="connsiteX3" fmla="*/ 863600 w 5918200"/>
                <a:gd name="connsiteY3" fmla="*/ 406400 h 4622800"/>
                <a:gd name="connsiteX4" fmla="*/ 5410200 w 5918200"/>
                <a:gd name="connsiteY4" fmla="*/ 3975100 h 4622800"/>
                <a:gd name="connsiteX5" fmla="*/ 5918200 w 5918200"/>
                <a:gd name="connsiteY5" fmla="*/ 4622800 h 4622800"/>
                <a:gd name="connsiteX6" fmla="*/ 5130800 w 5918200"/>
                <a:gd name="connsiteY6" fmla="*/ 4292600 h 4622800"/>
                <a:gd name="connsiteX7" fmla="*/ 571500 w 5918200"/>
                <a:gd name="connsiteY7" fmla="*/ 749300 h 4622800"/>
                <a:gd name="connsiteX8" fmla="*/ 571500 w 5918200"/>
                <a:gd name="connsiteY8" fmla="*/ 749300 h 4622800"/>
                <a:gd name="connsiteX9" fmla="*/ 0 w 5918200"/>
                <a:gd name="connsiteY9" fmla="*/ 330200 h 4622800"/>
                <a:gd name="connsiteX10" fmla="*/ 76200 w 5918200"/>
                <a:gd name="connsiteY10" fmla="*/ 152400 h 4622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918200" h="4622800">
                  <a:moveTo>
                    <a:pt x="76200" y="152400"/>
                  </a:moveTo>
                  <a:lnTo>
                    <a:pt x="254000" y="0"/>
                  </a:lnTo>
                  <a:lnTo>
                    <a:pt x="863600" y="406400"/>
                  </a:lnTo>
                  <a:lnTo>
                    <a:pt x="863600" y="406400"/>
                  </a:lnTo>
                  <a:lnTo>
                    <a:pt x="5410200" y="3975100"/>
                  </a:lnTo>
                  <a:lnTo>
                    <a:pt x="5918200" y="4622800"/>
                  </a:lnTo>
                  <a:lnTo>
                    <a:pt x="5130800" y="4292600"/>
                  </a:lnTo>
                  <a:lnTo>
                    <a:pt x="571500" y="749300"/>
                  </a:lnTo>
                  <a:lnTo>
                    <a:pt x="571500" y="749300"/>
                  </a:lnTo>
                  <a:lnTo>
                    <a:pt x="0" y="330200"/>
                  </a:lnTo>
                  <a:lnTo>
                    <a:pt x="76200" y="152400"/>
                  </a:lnTo>
                  <a:close/>
                </a:path>
              </a:pathLst>
            </a:custGeom>
            <a:solidFill>
              <a:srgbClr val="000000">
                <a:alpha val="29020"/>
              </a:srgbClr>
            </a:soli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7" name="Gruppieren 16"/>
            <p:cNvGrpSpPr/>
            <p:nvPr/>
          </p:nvGrpSpPr>
          <p:grpSpPr>
            <a:xfrm rot="2264591">
              <a:off x="806337" y="2869125"/>
              <a:ext cx="7408496" cy="446482"/>
              <a:chOff x="539162" y="1515816"/>
              <a:chExt cx="7408496" cy="1639813"/>
            </a:xfrm>
          </p:grpSpPr>
          <p:sp>
            <p:nvSpPr>
              <p:cNvPr id="4" name="Rechteck 3"/>
              <p:cNvSpPr/>
              <p:nvPr/>
            </p:nvSpPr>
            <p:spPr>
              <a:xfrm>
                <a:off x="1187624" y="1515820"/>
                <a:ext cx="5976664" cy="670837"/>
              </a:xfrm>
              <a:prstGeom prst="rect">
                <a:avLst/>
              </a:prstGeom>
              <a:solidFill>
                <a:srgbClr val="FFF4D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" name="Rechteck 4"/>
              <p:cNvSpPr/>
              <p:nvPr/>
            </p:nvSpPr>
            <p:spPr>
              <a:xfrm>
                <a:off x="1187624" y="1899847"/>
                <a:ext cx="5976664" cy="860429"/>
              </a:xfrm>
              <a:prstGeom prst="rect">
                <a:avLst/>
              </a:prstGeom>
              <a:solidFill>
                <a:srgbClr val="FFD54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" name="Rechteck 5"/>
              <p:cNvSpPr/>
              <p:nvPr/>
            </p:nvSpPr>
            <p:spPr>
              <a:xfrm>
                <a:off x="1187624" y="2760276"/>
                <a:ext cx="5976664" cy="364128"/>
              </a:xfrm>
              <a:prstGeom prst="rect">
                <a:avLst/>
              </a:prstGeom>
              <a:solidFill>
                <a:srgbClr val="F6BB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Freihandform 9"/>
              <p:cNvSpPr/>
              <p:nvPr/>
            </p:nvSpPr>
            <p:spPr>
              <a:xfrm>
                <a:off x="7069276" y="1539068"/>
                <a:ext cx="875606" cy="1578571"/>
              </a:xfrm>
              <a:custGeom>
                <a:avLst/>
                <a:gdLst>
                  <a:gd name="connsiteX0" fmla="*/ 0 w 800100"/>
                  <a:gd name="connsiteY0" fmla="*/ 0 h 388620"/>
                  <a:gd name="connsiteX1" fmla="*/ 800100 w 800100"/>
                  <a:gd name="connsiteY1" fmla="*/ 167640 h 388620"/>
                  <a:gd name="connsiteX2" fmla="*/ 15240 w 800100"/>
                  <a:gd name="connsiteY2" fmla="*/ 388620 h 388620"/>
                  <a:gd name="connsiteX3" fmla="*/ 0 w 800100"/>
                  <a:gd name="connsiteY3" fmla="*/ 0 h 388620"/>
                  <a:gd name="connsiteX0" fmla="*/ 0 w 800100"/>
                  <a:gd name="connsiteY0" fmla="*/ 0 h 413178"/>
                  <a:gd name="connsiteX1" fmla="*/ 800100 w 800100"/>
                  <a:gd name="connsiteY1" fmla="*/ 167640 h 413178"/>
                  <a:gd name="connsiteX2" fmla="*/ 648 w 800100"/>
                  <a:gd name="connsiteY2" fmla="*/ 413178 h 413178"/>
                  <a:gd name="connsiteX3" fmla="*/ 0 w 800100"/>
                  <a:gd name="connsiteY3" fmla="*/ 0 h 413178"/>
                  <a:gd name="connsiteX0" fmla="*/ 0 w 800100"/>
                  <a:gd name="connsiteY0" fmla="*/ 0 h 408266"/>
                  <a:gd name="connsiteX1" fmla="*/ 800100 w 800100"/>
                  <a:gd name="connsiteY1" fmla="*/ 167640 h 408266"/>
                  <a:gd name="connsiteX2" fmla="*/ 648 w 800100"/>
                  <a:gd name="connsiteY2" fmla="*/ 408266 h 408266"/>
                  <a:gd name="connsiteX3" fmla="*/ 0 w 800100"/>
                  <a:gd name="connsiteY3" fmla="*/ 0 h 408266"/>
                  <a:gd name="connsiteX0" fmla="*/ 0 w 800100"/>
                  <a:gd name="connsiteY0" fmla="*/ 0 h 408266"/>
                  <a:gd name="connsiteX1" fmla="*/ 800100 w 800100"/>
                  <a:gd name="connsiteY1" fmla="*/ 167640 h 408266"/>
                  <a:gd name="connsiteX2" fmla="*/ 648 w 800100"/>
                  <a:gd name="connsiteY2" fmla="*/ 408266 h 408266"/>
                  <a:gd name="connsiteX3" fmla="*/ 0 w 800100"/>
                  <a:gd name="connsiteY3" fmla="*/ 0 h 408266"/>
                  <a:gd name="connsiteX0" fmla="*/ 19025 w 819125"/>
                  <a:gd name="connsiteY0" fmla="*/ 0 h 408266"/>
                  <a:gd name="connsiteX1" fmla="*/ 819125 w 819125"/>
                  <a:gd name="connsiteY1" fmla="*/ 167640 h 408266"/>
                  <a:gd name="connsiteX2" fmla="*/ 19673 w 819125"/>
                  <a:gd name="connsiteY2" fmla="*/ 408266 h 408266"/>
                  <a:gd name="connsiteX3" fmla="*/ 19025 w 819125"/>
                  <a:gd name="connsiteY3" fmla="*/ 0 h 408266"/>
                  <a:gd name="connsiteX0" fmla="*/ 29820 w 829920"/>
                  <a:gd name="connsiteY0" fmla="*/ 0 h 408266"/>
                  <a:gd name="connsiteX1" fmla="*/ 829920 w 829920"/>
                  <a:gd name="connsiteY1" fmla="*/ 167640 h 408266"/>
                  <a:gd name="connsiteX2" fmla="*/ 30468 w 829920"/>
                  <a:gd name="connsiteY2" fmla="*/ 408266 h 408266"/>
                  <a:gd name="connsiteX3" fmla="*/ 29820 w 829920"/>
                  <a:gd name="connsiteY3" fmla="*/ 0 h 408266"/>
                  <a:gd name="connsiteX0" fmla="*/ 29820 w 829920"/>
                  <a:gd name="connsiteY0" fmla="*/ 0 h 408266"/>
                  <a:gd name="connsiteX1" fmla="*/ 829920 w 829920"/>
                  <a:gd name="connsiteY1" fmla="*/ 216965 h 408266"/>
                  <a:gd name="connsiteX2" fmla="*/ 30468 w 829920"/>
                  <a:gd name="connsiteY2" fmla="*/ 408266 h 408266"/>
                  <a:gd name="connsiteX3" fmla="*/ 29820 w 829920"/>
                  <a:gd name="connsiteY3" fmla="*/ 0 h 408266"/>
                  <a:gd name="connsiteX0" fmla="*/ 29820 w 829920"/>
                  <a:gd name="connsiteY0" fmla="*/ 0 h 408266"/>
                  <a:gd name="connsiteX1" fmla="*/ 829920 w 829920"/>
                  <a:gd name="connsiteY1" fmla="*/ 202168 h 408266"/>
                  <a:gd name="connsiteX2" fmla="*/ 30468 w 829920"/>
                  <a:gd name="connsiteY2" fmla="*/ 408266 h 408266"/>
                  <a:gd name="connsiteX3" fmla="*/ 29820 w 829920"/>
                  <a:gd name="connsiteY3" fmla="*/ 0 h 408266"/>
                  <a:gd name="connsiteX0" fmla="*/ 64966 w 865066"/>
                  <a:gd name="connsiteY0" fmla="*/ 7939 h 416205"/>
                  <a:gd name="connsiteX1" fmla="*/ 865066 w 865066"/>
                  <a:gd name="connsiteY1" fmla="*/ 210107 h 416205"/>
                  <a:gd name="connsiteX2" fmla="*/ 65614 w 865066"/>
                  <a:gd name="connsiteY2" fmla="*/ 416205 h 416205"/>
                  <a:gd name="connsiteX3" fmla="*/ 48855 w 865066"/>
                  <a:gd name="connsiteY3" fmla="*/ 77925 h 416205"/>
                  <a:gd name="connsiteX4" fmla="*/ 64966 w 865066"/>
                  <a:gd name="connsiteY4" fmla="*/ 7939 h 416205"/>
                  <a:gd name="connsiteX0" fmla="*/ 65700 w 865800"/>
                  <a:gd name="connsiteY0" fmla="*/ 5506 h 413772"/>
                  <a:gd name="connsiteX1" fmla="*/ 865800 w 865800"/>
                  <a:gd name="connsiteY1" fmla="*/ 207674 h 413772"/>
                  <a:gd name="connsiteX2" fmla="*/ 66348 w 865800"/>
                  <a:gd name="connsiteY2" fmla="*/ 413772 h 413772"/>
                  <a:gd name="connsiteX3" fmla="*/ 47157 w 865800"/>
                  <a:gd name="connsiteY3" fmla="*/ 98266 h 413772"/>
                  <a:gd name="connsiteX4" fmla="*/ 65700 w 865800"/>
                  <a:gd name="connsiteY4" fmla="*/ 5506 h 413772"/>
                  <a:gd name="connsiteX0" fmla="*/ 86368 w 886468"/>
                  <a:gd name="connsiteY0" fmla="*/ 5506 h 416592"/>
                  <a:gd name="connsiteX1" fmla="*/ 886468 w 886468"/>
                  <a:gd name="connsiteY1" fmla="*/ 207674 h 416592"/>
                  <a:gd name="connsiteX2" fmla="*/ 87016 w 886468"/>
                  <a:gd name="connsiteY2" fmla="*/ 413772 h 416592"/>
                  <a:gd name="connsiteX3" fmla="*/ 19183 w 886468"/>
                  <a:gd name="connsiteY3" fmla="*/ 311994 h 416592"/>
                  <a:gd name="connsiteX4" fmla="*/ 67825 w 886468"/>
                  <a:gd name="connsiteY4" fmla="*/ 98266 h 416592"/>
                  <a:gd name="connsiteX5" fmla="*/ 86368 w 886468"/>
                  <a:gd name="connsiteY5" fmla="*/ 5506 h 416592"/>
                  <a:gd name="connsiteX0" fmla="*/ 100512 w 900612"/>
                  <a:gd name="connsiteY0" fmla="*/ 5506 h 416592"/>
                  <a:gd name="connsiteX1" fmla="*/ 900612 w 900612"/>
                  <a:gd name="connsiteY1" fmla="*/ 207674 h 416592"/>
                  <a:gd name="connsiteX2" fmla="*/ 101160 w 900612"/>
                  <a:gd name="connsiteY2" fmla="*/ 413772 h 416592"/>
                  <a:gd name="connsiteX3" fmla="*/ 33327 w 900612"/>
                  <a:gd name="connsiteY3" fmla="*/ 311994 h 416592"/>
                  <a:gd name="connsiteX4" fmla="*/ 81969 w 900612"/>
                  <a:gd name="connsiteY4" fmla="*/ 98266 h 416592"/>
                  <a:gd name="connsiteX5" fmla="*/ 100512 w 900612"/>
                  <a:gd name="connsiteY5" fmla="*/ 5506 h 416592"/>
                  <a:gd name="connsiteX0" fmla="*/ 109832 w 909932"/>
                  <a:gd name="connsiteY0" fmla="*/ 5506 h 416592"/>
                  <a:gd name="connsiteX1" fmla="*/ 909932 w 909932"/>
                  <a:gd name="connsiteY1" fmla="*/ 207674 h 416592"/>
                  <a:gd name="connsiteX2" fmla="*/ 110480 w 909932"/>
                  <a:gd name="connsiteY2" fmla="*/ 413772 h 416592"/>
                  <a:gd name="connsiteX3" fmla="*/ 42647 w 909932"/>
                  <a:gd name="connsiteY3" fmla="*/ 311994 h 416592"/>
                  <a:gd name="connsiteX4" fmla="*/ 91289 w 909932"/>
                  <a:gd name="connsiteY4" fmla="*/ 98266 h 416592"/>
                  <a:gd name="connsiteX5" fmla="*/ 109832 w 909932"/>
                  <a:gd name="connsiteY5" fmla="*/ 5506 h 416592"/>
                  <a:gd name="connsiteX0" fmla="*/ 94204 w 894304"/>
                  <a:gd name="connsiteY0" fmla="*/ 5506 h 416592"/>
                  <a:gd name="connsiteX1" fmla="*/ 894304 w 894304"/>
                  <a:gd name="connsiteY1" fmla="*/ 207674 h 416592"/>
                  <a:gd name="connsiteX2" fmla="*/ 94852 w 894304"/>
                  <a:gd name="connsiteY2" fmla="*/ 413772 h 416592"/>
                  <a:gd name="connsiteX3" fmla="*/ 48908 w 894304"/>
                  <a:gd name="connsiteY3" fmla="*/ 311994 h 416592"/>
                  <a:gd name="connsiteX4" fmla="*/ 75661 w 894304"/>
                  <a:gd name="connsiteY4" fmla="*/ 98266 h 416592"/>
                  <a:gd name="connsiteX5" fmla="*/ 94204 w 894304"/>
                  <a:gd name="connsiteY5" fmla="*/ 5506 h 416592"/>
                  <a:gd name="connsiteX0" fmla="*/ 94204 w 894304"/>
                  <a:gd name="connsiteY0" fmla="*/ 5506 h 416152"/>
                  <a:gd name="connsiteX1" fmla="*/ 894304 w 894304"/>
                  <a:gd name="connsiteY1" fmla="*/ 207674 h 416152"/>
                  <a:gd name="connsiteX2" fmla="*/ 94852 w 894304"/>
                  <a:gd name="connsiteY2" fmla="*/ 413772 h 416152"/>
                  <a:gd name="connsiteX3" fmla="*/ 48908 w 894304"/>
                  <a:gd name="connsiteY3" fmla="*/ 311994 h 416152"/>
                  <a:gd name="connsiteX4" fmla="*/ 75661 w 894304"/>
                  <a:gd name="connsiteY4" fmla="*/ 98266 h 416152"/>
                  <a:gd name="connsiteX5" fmla="*/ 94204 w 894304"/>
                  <a:gd name="connsiteY5" fmla="*/ 5506 h 416152"/>
                  <a:gd name="connsiteX0" fmla="*/ 94204 w 894304"/>
                  <a:gd name="connsiteY0" fmla="*/ 5506 h 413772"/>
                  <a:gd name="connsiteX1" fmla="*/ 894304 w 894304"/>
                  <a:gd name="connsiteY1" fmla="*/ 207674 h 413772"/>
                  <a:gd name="connsiteX2" fmla="*/ 94852 w 894304"/>
                  <a:gd name="connsiteY2" fmla="*/ 413772 h 413772"/>
                  <a:gd name="connsiteX3" fmla="*/ 48908 w 894304"/>
                  <a:gd name="connsiteY3" fmla="*/ 311994 h 413772"/>
                  <a:gd name="connsiteX4" fmla="*/ 75661 w 894304"/>
                  <a:gd name="connsiteY4" fmla="*/ 98266 h 413772"/>
                  <a:gd name="connsiteX5" fmla="*/ 94204 w 894304"/>
                  <a:gd name="connsiteY5" fmla="*/ 5506 h 413772"/>
                  <a:gd name="connsiteX0" fmla="*/ 94204 w 894304"/>
                  <a:gd name="connsiteY0" fmla="*/ 791 h 409057"/>
                  <a:gd name="connsiteX1" fmla="*/ 894304 w 894304"/>
                  <a:gd name="connsiteY1" fmla="*/ 202959 h 409057"/>
                  <a:gd name="connsiteX2" fmla="*/ 94852 w 894304"/>
                  <a:gd name="connsiteY2" fmla="*/ 409057 h 409057"/>
                  <a:gd name="connsiteX3" fmla="*/ 48908 w 894304"/>
                  <a:gd name="connsiteY3" fmla="*/ 307279 h 409057"/>
                  <a:gd name="connsiteX4" fmla="*/ 75661 w 894304"/>
                  <a:gd name="connsiteY4" fmla="*/ 93551 h 409057"/>
                  <a:gd name="connsiteX5" fmla="*/ 94204 w 894304"/>
                  <a:gd name="connsiteY5" fmla="*/ 791 h 409057"/>
                  <a:gd name="connsiteX0" fmla="*/ 94204 w 894304"/>
                  <a:gd name="connsiteY0" fmla="*/ 461 h 408727"/>
                  <a:gd name="connsiteX1" fmla="*/ 894304 w 894304"/>
                  <a:gd name="connsiteY1" fmla="*/ 202629 h 408727"/>
                  <a:gd name="connsiteX2" fmla="*/ 94852 w 894304"/>
                  <a:gd name="connsiteY2" fmla="*/ 408727 h 408727"/>
                  <a:gd name="connsiteX3" fmla="*/ 48908 w 894304"/>
                  <a:gd name="connsiteY3" fmla="*/ 306949 h 408727"/>
                  <a:gd name="connsiteX4" fmla="*/ 75661 w 894304"/>
                  <a:gd name="connsiteY4" fmla="*/ 93221 h 408727"/>
                  <a:gd name="connsiteX5" fmla="*/ 94204 w 894304"/>
                  <a:gd name="connsiteY5" fmla="*/ 461 h 408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94304" h="408727">
                    <a:moveTo>
                      <a:pt x="94204" y="461"/>
                    </a:moveTo>
                    <a:lnTo>
                      <a:pt x="894304" y="202629"/>
                    </a:lnTo>
                    <a:lnTo>
                      <a:pt x="94852" y="408727"/>
                    </a:lnTo>
                    <a:cubicBezTo>
                      <a:pt x="15972" y="391077"/>
                      <a:pt x="27786" y="343766"/>
                      <a:pt x="48908" y="306949"/>
                    </a:cubicBezTo>
                    <a:cubicBezTo>
                      <a:pt x="-44277" y="196554"/>
                      <a:pt x="13390" y="144302"/>
                      <a:pt x="75661" y="93221"/>
                    </a:cubicBezTo>
                    <a:cubicBezTo>
                      <a:pt x="48800" y="53207"/>
                      <a:pt x="38429" y="-5802"/>
                      <a:pt x="94204" y="461"/>
                    </a:cubicBezTo>
                    <a:close/>
                  </a:path>
                </a:pathLst>
              </a:custGeom>
              <a:blipFill>
                <a:blip r:embed="rId3"/>
                <a:tile tx="0" ty="0" sx="100000" sy="100000" flip="none" algn="tl"/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Freihandform 10"/>
              <p:cNvSpPr/>
              <p:nvPr/>
            </p:nvSpPr>
            <p:spPr>
              <a:xfrm>
                <a:off x="7675263" y="2077068"/>
                <a:ext cx="270014" cy="509835"/>
              </a:xfrm>
              <a:custGeom>
                <a:avLst/>
                <a:gdLst>
                  <a:gd name="connsiteX0" fmla="*/ 0 w 800100"/>
                  <a:gd name="connsiteY0" fmla="*/ 0 h 388620"/>
                  <a:gd name="connsiteX1" fmla="*/ 800100 w 800100"/>
                  <a:gd name="connsiteY1" fmla="*/ 167640 h 388620"/>
                  <a:gd name="connsiteX2" fmla="*/ 15240 w 800100"/>
                  <a:gd name="connsiteY2" fmla="*/ 388620 h 388620"/>
                  <a:gd name="connsiteX3" fmla="*/ 0 w 800100"/>
                  <a:gd name="connsiteY3" fmla="*/ 0 h 388620"/>
                  <a:gd name="connsiteX0" fmla="*/ 0 w 800100"/>
                  <a:gd name="connsiteY0" fmla="*/ 0 h 413178"/>
                  <a:gd name="connsiteX1" fmla="*/ 800100 w 800100"/>
                  <a:gd name="connsiteY1" fmla="*/ 167640 h 413178"/>
                  <a:gd name="connsiteX2" fmla="*/ 648 w 800100"/>
                  <a:gd name="connsiteY2" fmla="*/ 413178 h 413178"/>
                  <a:gd name="connsiteX3" fmla="*/ 0 w 800100"/>
                  <a:gd name="connsiteY3" fmla="*/ 0 h 413178"/>
                  <a:gd name="connsiteX0" fmla="*/ 0 w 800100"/>
                  <a:gd name="connsiteY0" fmla="*/ 0 h 408266"/>
                  <a:gd name="connsiteX1" fmla="*/ 800100 w 800100"/>
                  <a:gd name="connsiteY1" fmla="*/ 167640 h 408266"/>
                  <a:gd name="connsiteX2" fmla="*/ 648 w 800100"/>
                  <a:gd name="connsiteY2" fmla="*/ 408266 h 408266"/>
                  <a:gd name="connsiteX3" fmla="*/ 0 w 800100"/>
                  <a:gd name="connsiteY3" fmla="*/ 0 h 408266"/>
                  <a:gd name="connsiteX0" fmla="*/ 536846 w 799452"/>
                  <a:gd name="connsiteY0" fmla="*/ 0 h 292845"/>
                  <a:gd name="connsiteX1" fmla="*/ 799452 w 799452"/>
                  <a:gd name="connsiteY1" fmla="*/ 52219 h 292845"/>
                  <a:gd name="connsiteX2" fmla="*/ 0 w 799452"/>
                  <a:gd name="connsiteY2" fmla="*/ 292845 h 292845"/>
                  <a:gd name="connsiteX3" fmla="*/ 536846 w 799452"/>
                  <a:gd name="connsiteY3" fmla="*/ 0 h 292845"/>
                  <a:gd name="connsiteX0" fmla="*/ 0 w 262606"/>
                  <a:gd name="connsiteY0" fmla="*/ 0 h 128308"/>
                  <a:gd name="connsiteX1" fmla="*/ 262606 w 262606"/>
                  <a:gd name="connsiteY1" fmla="*/ 52219 h 128308"/>
                  <a:gd name="connsiteX2" fmla="*/ 647 w 262606"/>
                  <a:gd name="connsiteY2" fmla="*/ 128308 h 128308"/>
                  <a:gd name="connsiteX3" fmla="*/ 0 w 262606"/>
                  <a:gd name="connsiteY3" fmla="*/ 0 h 128308"/>
                  <a:gd name="connsiteX0" fmla="*/ 12541 w 275147"/>
                  <a:gd name="connsiteY0" fmla="*/ 0 h 128308"/>
                  <a:gd name="connsiteX1" fmla="*/ 275147 w 275147"/>
                  <a:gd name="connsiteY1" fmla="*/ 52219 h 128308"/>
                  <a:gd name="connsiteX2" fmla="*/ 13188 w 275147"/>
                  <a:gd name="connsiteY2" fmla="*/ 128308 h 128308"/>
                  <a:gd name="connsiteX3" fmla="*/ 12541 w 275147"/>
                  <a:gd name="connsiteY3" fmla="*/ 0 h 128308"/>
                  <a:gd name="connsiteX0" fmla="*/ 17256 w 279862"/>
                  <a:gd name="connsiteY0" fmla="*/ 0 h 128308"/>
                  <a:gd name="connsiteX1" fmla="*/ 279862 w 279862"/>
                  <a:gd name="connsiteY1" fmla="*/ 52219 h 128308"/>
                  <a:gd name="connsiteX2" fmla="*/ 17903 w 279862"/>
                  <a:gd name="connsiteY2" fmla="*/ 128308 h 128308"/>
                  <a:gd name="connsiteX3" fmla="*/ 17256 w 279862"/>
                  <a:gd name="connsiteY3" fmla="*/ 0 h 128308"/>
                  <a:gd name="connsiteX0" fmla="*/ 17256 w 279862"/>
                  <a:gd name="connsiteY0" fmla="*/ 0 h 128308"/>
                  <a:gd name="connsiteX1" fmla="*/ 279862 w 279862"/>
                  <a:gd name="connsiteY1" fmla="*/ 52219 h 128308"/>
                  <a:gd name="connsiteX2" fmla="*/ 17903 w 279862"/>
                  <a:gd name="connsiteY2" fmla="*/ 128308 h 128308"/>
                  <a:gd name="connsiteX3" fmla="*/ 17256 w 279862"/>
                  <a:gd name="connsiteY3" fmla="*/ 0 h 128308"/>
                  <a:gd name="connsiteX0" fmla="*/ 17256 w 279862"/>
                  <a:gd name="connsiteY0" fmla="*/ 0 h 128308"/>
                  <a:gd name="connsiteX1" fmla="*/ 279862 w 279862"/>
                  <a:gd name="connsiteY1" fmla="*/ 52219 h 128308"/>
                  <a:gd name="connsiteX2" fmla="*/ 17903 w 279862"/>
                  <a:gd name="connsiteY2" fmla="*/ 128308 h 128308"/>
                  <a:gd name="connsiteX3" fmla="*/ 17256 w 279862"/>
                  <a:gd name="connsiteY3" fmla="*/ 0 h 128308"/>
                  <a:gd name="connsiteX0" fmla="*/ 23587 w 276465"/>
                  <a:gd name="connsiteY0" fmla="*/ 0 h 144955"/>
                  <a:gd name="connsiteX1" fmla="*/ 276465 w 276465"/>
                  <a:gd name="connsiteY1" fmla="*/ 68866 h 144955"/>
                  <a:gd name="connsiteX2" fmla="*/ 14506 w 276465"/>
                  <a:gd name="connsiteY2" fmla="*/ 144955 h 144955"/>
                  <a:gd name="connsiteX3" fmla="*/ 23587 w 276465"/>
                  <a:gd name="connsiteY3" fmla="*/ 0 h 144955"/>
                  <a:gd name="connsiteX0" fmla="*/ 23587 w 274032"/>
                  <a:gd name="connsiteY0" fmla="*/ 0 h 144955"/>
                  <a:gd name="connsiteX1" fmla="*/ 274032 w 274032"/>
                  <a:gd name="connsiteY1" fmla="*/ 65167 h 144955"/>
                  <a:gd name="connsiteX2" fmla="*/ 14506 w 274032"/>
                  <a:gd name="connsiteY2" fmla="*/ 144955 h 144955"/>
                  <a:gd name="connsiteX3" fmla="*/ 23587 w 274032"/>
                  <a:gd name="connsiteY3" fmla="*/ 0 h 144955"/>
                  <a:gd name="connsiteX0" fmla="*/ 25335 w 275780"/>
                  <a:gd name="connsiteY0" fmla="*/ 0 h 132007"/>
                  <a:gd name="connsiteX1" fmla="*/ 275780 w 275780"/>
                  <a:gd name="connsiteY1" fmla="*/ 65167 h 132007"/>
                  <a:gd name="connsiteX2" fmla="*/ 13822 w 275780"/>
                  <a:gd name="connsiteY2" fmla="*/ 132007 h 132007"/>
                  <a:gd name="connsiteX3" fmla="*/ 25335 w 275780"/>
                  <a:gd name="connsiteY3" fmla="*/ 0 h 132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5780" h="132007">
                    <a:moveTo>
                      <a:pt x="25335" y="0"/>
                    </a:moveTo>
                    <a:lnTo>
                      <a:pt x="275780" y="65167"/>
                    </a:lnTo>
                    <a:lnTo>
                      <a:pt x="13822" y="132007"/>
                    </a:lnTo>
                    <a:cubicBezTo>
                      <a:pt x="-15579" y="52402"/>
                      <a:pt x="8526" y="50136"/>
                      <a:pt x="25335" y="0"/>
                    </a:cubicBezTo>
                    <a:close/>
                  </a:path>
                </a:pathLst>
              </a:custGeom>
              <a:gradFill>
                <a:gsLst>
                  <a:gs pos="77000">
                    <a:schemeClr val="tx1">
                      <a:lumMod val="65000"/>
                      <a:lumOff val="35000"/>
                    </a:schemeClr>
                  </a:gs>
                  <a:gs pos="22000">
                    <a:schemeClr val="tx1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Rechteck 12"/>
              <p:cNvSpPr/>
              <p:nvPr/>
            </p:nvSpPr>
            <p:spPr>
              <a:xfrm>
                <a:off x="828398" y="1528088"/>
                <a:ext cx="530303" cy="1608586"/>
              </a:xfrm>
              <a:custGeom>
                <a:avLst/>
                <a:gdLst>
                  <a:gd name="connsiteX0" fmla="*/ 0 w 504056"/>
                  <a:gd name="connsiteY0" fmla="*/ 0 h 437979"/>
                  <a:gd name="connsiteX1" fmla="*/ 504056 w 504056"/>
                  <a:gd name="connsiteY1" fmla="*/ 0 h 437979"/>
                  <a:gd name="connsiteX2" fmla="*/ 504056 w 504056"/>
                  <a:gd name="connsiteY2" fmla="*/ 437979 h 437979"/>
                  <a:gd name="connsiteX3" fmla="*/ 0 w 504056"/>
                  <a:gd name="connsiteY3" fmla="*/ 437979 h 437979"/>
                  <a:gd name="connsiteX4" fmla="*/ 0 w 504056"/>
                  <a:gd name="connsiteY4" fmla="*/ 0 h 437979"/>
                  <a:gd name="connsiteX0" fmla="*/ 0 w 504056"/>
                  <a:gd name="connsiteY0" fmla="*/ 0 h 437979"/>
                  <a:gd name="connsiteX1" fmla="*/ 504056 w 504056"/>
                  <a:gd name="connsiteY1" fmla="*/ 0 h 437979"/>
                  <a:gd name="connsiteX2" fmla="*/ 504056 w 504056"/>
                  <a:gd name="connsiteY2" fmla="*/ 437979 h 437979"/>
                  <a:gd name="connsiteX3" fmla="*/ 0 w 504056"/>
                  <a:gd name="connsiteY3" fmla="*/ 437979 h 437979"/>
                  <a:gd name="connsiteX4" fmla="*/ 0 w 504056"/>
                  <a:gd name="connsiteY4" fmla="*/ 0 h 437979"/>
                  <a:gd name="connsiteX0" fmla="*/ 0 w 504056"/>
                  <a:gd name="connsiteY0" fmla="*/ 0 h 437979"/>
                  <a:gd name="connsiteX1" fmla="*/ 504056 w 504056"/>
                  <a:gd name="connsiteY1" fmla="*/ 0 h 437979"/>
                  <a:gd name="connsiteX2" fmla="*/ 504056 w 504056"/>
                  <a:gd name="connsiteY2" fmla="*/ 437979 h 437979"/>
                  <a:gd name="connsiteX3" fmla="*/ 0 w 504056"/>
                  <a:gd name="connsiteY3" fmla="*/ 437979 h 437979"/>
                  <a:gd name="connsiteX4" fmla="*/ 0 w 504056"/>
                  <a:gd name="connsiteY4" fmla="*/ 0 h 437979"/>
                  <a:gd name="connsiteX0" fmla="*/ 16933 w 520989"/>
                  <a:gd name="connsiteY0" fmla="*/ 0 h 437979"/>
                  <a:gd name="connsiteX1" fmla="*/ 520989 w 520989"/>
                  <a:gd name="connsiteY1" fmla="*/ 0 h 437979"/>
                  <a:gd name="connsiteX2" fmla="*/ 520989 w 520989"/>
                  <a:gd name="connsiteY2" fmla="*/ 437979 h 437979"/>
                  <a:gd name="connsiteX3" fmla="*/ 16933 w 520989"/>
                  <a:gd name="connsiteY3" fmla="*/ 437979 h 437979"/>
                  <a:gd name="connsiteX4" fmla="*/ 16933 w 520989"/>
                  <a:gd name="connsiteY4" fmla="*/ 0 h 437979"/>
                  <a:gd name="connsiteX0" fmla="*/ 26247 w 530303"/>
                  <a:gd name="connsiteY0" fmla="*/ 0 h 437979"/>
                  <a:gd name="connsiteX1" fmla="*/ 530303 w 530303"/>
                  <a:gd name="connsiteY1" fmla="*/ 0 h 437979"/>
                  <a:gd name="connsiteX2" fmla="*/ 530303 w 530303"/>
                  <a:gd name="connsiteY2" fmla="*/ 437979 h 437979"/>
                  <a:gd name="connsiteX3" fmla="*/ 26247 w 530303"/>
                  <a:gd name="connsiteY3" fmla="*/ 437979 h 437979"/>
                  <a:gd name="connsiteX4" fmla="*/ 26247 w 530303"/>
                  <a:gd name="connsiteY4" fmla="*/ 0 h 437979"/>
                  <a:gd name="connsiteX0" fmla="*/ 26247 w 530303"/>
                  <a:gd name="connsiteY0" fmla="*/ 0 h 437979"/>
                  <a:gd name="connsiteX1" fmla="*/ 530303 w 530303"/>
                  <a:gd name="connsiteY1" fmla="*/ 0 h 437979"/>
                  <a:gd name="connsiteX2" fmla="*/ 530303 w 530303"/>
                  <a:gd name="connsiteY2" fmla="*/ 437979 h 437979"/>
                  <a:gd name="connsiteX3" fmla="*/ 26247 w 530303"/>
                  <a:gd name="connsiteY3" fmla="*/ 437979 h 437979"/>
                  <a:gd name="connsiteX4" fmla="*/ 26247 w 530303"/>
                  <a:gd name="connsiteY4" fmla="*/ 0 h 437979"/>
                  <a:gd name="connsiteX0" fmla="*/ 26247 w 530303"/>
                  <a:gd name="connsiteY0" fmla="*/ 0 h 437979"/>
                  <a:gd name="connsiteX1" fmla="*/ 530303 w 530303"/>
                  <a:gd name="connsiteY1" fmla="*/ 0 h 437979"/>
                  <a:gd name="connsiteX2" fmla="*/ 530303 w 530303"/>
                  <a:gd name="connsiteY2" fmla="*/ 437979 h 437979"/>
                  <a:gd name="connsiteX3" fmla="*/ 26247 w 530303"/>
                  <a:gd name="connsiteY3" fmla="*/ 437979 h 437979"/>
                  <a:gd name="connsiteX4" fmla="*/ 26247 w 530303"/>
                  <a:gd name="connsiteY4" fmla="*/ 0 h 437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0303" h="437979">
                    <a:moveTo>
                      <a:pt x="26247" y="0"/>
                    </a:moveTo>
                    <a:lnTo>
                      <a:pt x="530303" y="0"/>
                    </a:lnTo>
                    <a:cubicBezTo>
                      <a:pt x="403488" y="157066"/>
                      <a:pt x="428539" y="293615"/>
                      <a:pt x="530303" y="437979"/>
                    </a:cubicBezTo>
                    <a:lnTo>
                      <a:pt x="26247" y="437979"/>
                    </a:lnTo>
                    <a:cubicBezTo>
                      <a:pt x="-5503" y="291986"/>
                      <a:pt x="-11853" y="145993"/>
                      <a:pt x="26247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539162" y="1546166"/>
                <a:ext cx="360429" cy="1602808"/>
              </a:xfrm>
              <a:custGeom>
                <a:avLst/>
                <a:gdLst>
                  <a:gd name="connsiteX0" fmla="*/ 0 w 288032"/>
                  <a:gd name="connsiteY0" fmla="*/ 0 h 428096"/>
                  <a:gd name="connsiteX1" fmla="*/ 288032 w 288032"/>
                  <a:gd name="connsiteY1" fmla="*/ 0 h 428096"/>
                  <a:gd name="connsiteX2" fmla="*/ 288032 w 288032"/>
                  <a:gd name="connsiteY2" fmla="*/ 428096 h 428096"/>
                  <a:gd name="connsiteX3" fmla="*/ 0 w 288032"/>
                  <a:gd name="connsiteY3" fmla="*/ 428096 h 428096"/>
                  <a:gd name="connsiteX4" fmla="*/ 0 w 288032"/>
                  <a:gd name="connsiteY4" fmla="*/ 0 h 428096"/>
                  <a:gd name="connsiteX0" fmla="*/ 14111 w 302143"/>
                  <a:gd name="connsiteY0" fmla="*/ 0 h 428096"/>
                  <a:gd name="connsiteX1" fmla="*/ 302143 w 302143"/>
                  <a:gd name="connsiteY1" fmla="*/ 0 h 428096"/>
                  <a:gd name="connsiteX2" fmla="*/ 302143 w 302143"/>
                  <a:gd name="connsiteY2" fmla="*/ 428096 h 428096"/>
                  <a:gd name="connsiteX3" fmla="*/ 14111 w 302143"/>
                  <a:gd name="connsiteY3" fmla="*/ 428096 h 428096"/>
                  <a:gd name="connsiteX4" fmla="*/ 14111 w 302143"/>
                  <a:gd name="connsiteY4" fmla="*/ 0 h 428096"/>
                  <a:gd name="connsiteX0" fmla="*/ 0 w 288032"/>
                  <a:gd name="connsiteY0" fmla="*/ 0 h 428096"/>
                  <a:gd name="connsiteX1" fmla="*/ 288032 w 288032"/>
                  <a:gd name="connsiteY1" fmla="*/ 0 h 428096"/>
                  <a:gd name="connsiteX2" fmla="*/ 288032 w 288032"/>
                  <a:gd name="connsiteY2" fmla="*/ 428096 h 428096"/>
                  <a:gd name="connsiteX3" fmla="*/ 0 w 288032"/>
                  <a:gd name="connsiteY3" fmla="*/ 428096 h 428096"/>
                  <a:gd name="connsiteX4" fmla="*/ 0 w 288032"/>
                  <a:gd name="connsiteY4" fmla="*/ 0 h 428096"/>
                  <a:gd name="connsiteX0" fmla="*/ 43327 w 331359"/>
                  <a:gd name="connsiteY0" fmla="*/ 0 h 428096"/>
                  <a:gd name="connsiteX1" fmla="*/ 331359 w 331359"/>
                  <a:gd name="connsiteY1" fmla="*/ 0 h 428096"/>
                  <a:gd name="connsiteX2" fmla="*/ 331359 w 331359"/>
                  <a:gd name="connsiteY2" fmla="*/ 428096 h 428096"/>
                  <a:gd name="connsiteX3" fmla="*/ 43327 w 331359"/>
                  <a:gd name="connsiteY3" fmla="*/ 428096 h 428096"/>
                  <a:gd name="connsiteX4" fmla="*/ 43327 w 331359"/>
                  <a:gd name="connsiteY4" fmla="*/ 0 h 428096"/>
                  <a:gd name="connsiteX0" fmla="*/ 63582 w 351614"/>
                  <a:gd name="connsiteY0" fmla="*/ 0 h 428096"/>
                  <a:gd name="connsiteX1" fmla="*/ 351614 w 351614"/>
                  <a:gd name="connsiteY1" fmla="*/ 0 h 428096"/>
                  <a:gd name="connsiteX2" fmla="*/ 351614 w 351614"/>
                  <a:gd name="connsiteY2" fmla="*/ 428096 h 428096"/>
                  <a:gd name="connsiteX3" fmla="*/ 63582 w 351614"/>
                  <a:gd name="connsiteY3" fmla="*/ 428096 h 428096"/>
                  <a:gd name="connsiteX4" fmla="*/ 63582 w 351614"/>
                  <a:gd name="connsiteY4" fmla="*/ 0 h 428096"/>
                  <a:gd name="connsiteX0" fmla="*/ 63552 w 351584"/>
                  <a:gd name="connsiteY0" fmla="*/ 0 h 428096"/>
                  <a:gd name="connsiteX1" fmla="*/ 351584 w 351584"/>
                  <a:gd name="connsiteY1" fmla="*/ 0 h 428096"/>
                  <a:gd name="connsiteX2" fmla="*/ 351584 w 351584"/>
                  <a:gd name="connsiteY2" fmla="*/ 428096 h 428096"/>
                  <a:gd name="connsiteX3" fmla="*/ 63552 w 351584"/>
                  <a:gd name="connsiteY3" fmla="*/ 428096 h 428096"/>
                  <a:gd name="connsiteX4" fmla="*/ 63552 w 351584"/>
                  <a:gd name="connsiteY4" fmla="*/ 0 h 428096"/>
                  <a:gd name="connsiteX0" fmla="*/ 72398 w 360430"/>
                  <a:gd name="connsiteY0" fmla="*/ 0 h 428096"/>
                  <a:gd name="connsiteX1" fmla="*/ 360430 w 360430"/>
                  <a:gd name="connsiteY1" fmla="*/ 0 h 428096"/>
                  <a:gd name="connsiteX2" fmla="*/ 360430 w 360430"/>
                  <a:gd name="connsiteY2" fmla="*/ 428096 h 428096"/>
                  <a:gd name="connsiteX3" fmla="*/ 72398 w 360430"/>
                  <a:gd name="connsiteY3" fmla="*/ 428096 h 428096"/>
                  <a:gd name="connsiteX4" fmla="*/ 72398 w 360430"/>
                  <a:gd name="connsiteY4" fmla="*/ 0 h 428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0430" h="428096">
                    <a:moveTo>
                      <a:pt x="72398" y="0"/>
                    </a:moveTo>
                    <a:lnTo>
                      <a:pt x="360430" y="0"/>
                    </a:lnTo>
                    <a:lnTo>
                      <a:pt x="360430" y="428096"/>
                    </a:lnTo>
                    <a:lnTo>
                      <a:pt x="72398" y="428096"/>
                    </a:lnTo>
                    <a:cubicBezTo>
                      <a:pt x="-40185" y="318104"/>
                      <a:pt x="-6634" y="73384"/>
                      <a:pt x="72398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320000"/>
                  </a:gs>
                  <a:gs pos="53000">
                    <a:srgbClr val="C00000">
                      <a:shade val="67500"/>
                      <a:satMod val="115000"/>
                    </a:srgbClr>
                  </a:gs>
                  <a:gs pos="100000">
                    <a:srgbClr val="FF3333"/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hteck 12"/>
              <p:cNvSpPr/>
              <p:nvPr/>
            </p:nvSpPr>
            <p:spPr>
              <a:xfrm>
                <a:off x="752279" y="1515816"/>
                <a:ext cx="579362" cy="1639813"/>
              </a:xfrm>
              <a:custGeom>
                <a:avLst/>
                <a:gdLst>
                  <a:gd name="connsiteX0" fmla="*/ 0 w 504056"/>
                  <a:gd name="connsiteY0" fmla="*/ 0 h 437979"/>
                  <a:gd name="connsiteX1" fmla="*/ 504056 w 504056"/>
                  <a:gd name="connsiteY1" fmla="*/ 0 h 437979"/>
                  <a:gd name="connsiteX2" fmla="*/ 504056 w 504056"/>
                  <a:gd name="connsiteY2" fmla="*/ 437979 h 437979"/>
                  <a:gd name="connsiteX3" fmla="*/ 0 w 504056"/>
                  <a:gd name="connsiteY3" fmla="*/ 437979 h 437979"/>
                  <a:gd name="connsiteX4" fmla="*/ 0 w 504056"/>
                  <a:gd name="connsiteY4" fmla="*/ 0 h 437979"/>
                  <a:gd name="connsiteX0" fmla="*/ 0 w 504056"/>
                  <a:gd name="connsiteY0" fmla="*/ 0 h 437979"/>
                  <a:gd name="connsiteX1" fmla="*/ 504056 w 504056"/>
                  <a:gd name="connsiteY1" fmla="*/ 0 h 437979"/>
                  <a:gd name="connsiteX2" fmla="*/ 504056 w 504056"/>
                  <a:gd name="connsiteY2" fmla="*/ 437979 h 437979"/>
                  <a:gd name="connsiteX3" fmla="*/ 0 w 504056"/>
                  <a:gd name="connsiteY3" fmla="*/ 437979 h 437979"/>
                  <a:gd name="connsiteX4" fmla="*/ 0 w 504056"/>
                  <a:gd name="connsiteY4" fmla="*/ 0 h 437979"/>
                  <a:gd name="connsiteX0" fmla="*/ 0 w 504056"/>
                  <a:gd name="connsiteY0" fmla="*/ 0 h 437979"/>
                  <a:gd name="connsiteX1" fmla="*/ 504056 w 504056"/>
                  <a:gd name="connsiteY1" fmla="*/ 0 h 437979"/>
                  <a:gd name="connsiteX2" fmla="*/ 504056 w 504056"/>
                  <a:gd name="connsiteY2" fmla="*/ 437979 h 437979"/>
                  <a:gd name="connsiteX3" fmla="*/ 0 w 504056"/>
                  <a:gd name="connsiteY3" fmla="*/ 437979 h 437979"/>
                  <a:gd name="connsiteX4" fmla="*/ 0 w 504056"/>
                  <a:gd name="connsiteY4" fmla="*/ 0 h 437979"/>
                  <a:gd name="connsiteX0" fmla="*/ 16933 w 520989"/>
                  <a:gd name="connsiteY0" fmla="*/ 0 h 437979"/>
                  <a:gd name="connsiteX1" fmla="*/ 520989 w 520989"/>
                  <a:gd name="connsiteY1" fmla="*/ 0 h 437979"/>
                  <a:gd name="connsiteX2" fmla="*/ 520989 w 520989"/>
                  <a:gd name="connsiteY2" fmla="*/ 437979 h 437979"/>
                  <a:gd name="connsiteX3" fmla="*/ 16933 w 520989"/>
                  <a:gd name="connsiteY3" fmla="*/ 437979 h 437979"/>
                  <a:gd name="connsiteX4" fmla="*/ 16933 w 520989"/>
                  <a:gd name="connsiteY4" fmla="*/ 0 h 437979"/>
                  <a:gd name="connsiteX0" fmla="*/ 26247 w 530303"/>
                  <a:gd name="connsiteY0" fmla="*/ 0 h 437979"/>
                  <a:gd name="connsiteX1" fmla="*/ 530303 w 530303"/>
                  <a:gd name="connsiteY1" fmla="*/ 0 h 437979"/>
                  <a:gd name="connsiteX2" fmla="*/ 530303 w 530303"/>
                  <a:gd name="connsiteY2" fmla="*/ 437979 h 437979"/>
                  <a:gd name="connsiteX3" fmla="*/ 26247 w 530303"/>
                  <a:gd name="connsiteY3" fmla="*/ 437979 h 437979"/>
                  <a:gd name="connsiteX4" fmla="*/ 26247 w 530303"/>
                  <a:gd name="connsiteY4" fmla="*/ 0 h 437979"/>
                  <a:gd name="connsiteX0" fmla="*/ 53319 w 557375"/>
                  <a:gd name="connsiteY0" fmla="*/ 0 h 437979"/>
                  <a:gd name="connsiteX1" fmla="*/ 557375 w 557375"/>
                  <a:gd name="connsiteY1" fmla="*/ 0 h 437979"/>
                  <a:gd name="connsiteX2" fmla="*/ 557375 w 557375"/>
                  <a:gd name="connsiteY2" fmla="*/ 437979 h 437979"/>
                  <a:gd name="connsiteX3" fmla="*/ 53319 w 557375"/>
                  <a:gd name="connsiteY3" fmla="*/ 437979 h 437979"/>
                  <a:gd name="connsiteX4" fmla="*/ 53319 w 557375"/>
                  <a:gd name="connsiteY4" fmla="*/ 0 h 437979"/>
                  <a:gd name="connsiteX0" fmla="*/ 75305 w 579361"/>
                  <a:gd name="connsiteY0" fmla="*/ 0 h 437979"/>
                  <a:gd name="connsiteX1" fmla="*/ 579361 w 579361"/>
                  <a:gd name="connsiteY1" fmla="*/ 0 h 437979"/>
                  <a:gd name="connsiteX2" fmla="*/ 579361 w 579361"/>
                  <a:gd name="connsiteY2" fmla="*/ 437979 h 437979"/>
                  <a:gd name="connsiteX3" fmla="*/ 75305 w 579361"/>
                  <a:gd name="connsiteY3" fmla="*/ 437979 h 437979"/>
                  <a:gd name="connsiteX4" fmla="*/ 75305 w 579361"/>
                  <a:gd name="connsiteY4" fmla="*/ 0 h 437979"/>
                  <a:gd name="connsiteX0" fmla="*/ 75306 w 579362"/>
                  <a:gd name="connsiteY0" fmla="*/ 0 h 437979"/>
                  <a:gd name="connsiteX1" fmla="*/ 579362 w 579362"/>
                  <a:gd name="connsiteY1" fmla="*/ 0 h 437979"/>
                  <a:gd name="connsiteX2" fmla="*/ 579362 w 579362"/>
                  <a:gd name="connsiteY2" fmla="*/ 437979 h 437979"/>
                  <a:gd name="connsiteX3" fmla="*/ 75306 w 579362"/>
                  <a:gd name="connsiteY3" fmla="*/ 437979 h 437979"/>
                  <a:gd name="connsiteX4" fmla="*/ 75306 w 579362"/>
                  <a:gd name="connsiteY4" fmla="*/ 0 h 437979"/>
                  <a:gd name="connsiteX0" fmla="*/ 75306 w 579362"/>
                  <a:gd name="connsiteY0" fmla="*/ 0 h 437979"/>
                  <a:gd name="connsiteX1" fmla="*/ 579362 w 579362"/>
                  <a:gd name="connsiteY1" fmla="*/ 0 h 437979"/>
                  <a:gd name="connsiteX2" fmla="*/ 579362 w 579362"/>
                  <a:gd name="connsiteY2" fmla="*/ 437979 h 437979"/>
                  <a:gd name="connsiteX3" fmla="*/ 75306 w 579362"/>
                  <a:gd name="connsiteY3" fmla="*/ 437979 h 437979"/>
                  <a:gd name="connsiteX4" fmla="*/ 75306 w 579362"/>
                  <a:gd name="connsiteY4" fmla="*/ 0 h 437979"/>
                  <a:gd name="connsiteX0" fmla="*/ 75306 w 579362"/>
                  <a:gd name="connsiteY0" fmla="*/ 0 h 437979"/>
                  <a:gd name="connsiteX1" fmla="*/ 579362 w 579362"/>
                  <a:gd name="connsiteY1" fmla="*/ 0 h 437979"/>
                  <a:gd name="connsiteX2" fmla="*/ 579362 w 579362"/>
                  <a:gd name="connsiteY2" fmla="*/ 437979 h 437979"/>
                  <a:gd name="connsiteX3" fmla="*/ 75306 w 579362"/>
                  <a:gd name="connsiteY3" fmla="*/ 437979 h 437979"/>
                  <a:gd name="connsiteX4" fmla="*/ 75306 w 579362"/>
                  <a:gd name="connsiteY4" fmla="*/ 0 h 437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9362" h="437979">
                    <a:moveTo>
                      <a:pt x="75306" y="0"/>
                    </a:moveTo>
                    <a:lnTo>
                      <a:pt x="579362" y="0"/>
                    </a:lnTo>
                    <a:cubicBezTo>
                      <a:pt x="477648" y="132286"/>
                      <a:pt x="452525" y="292954"/>
                      <a:pt x="579362" y="437979"/>
                    </a:cubicBezTo>
                    <a:lnTo>
                      <a:pt x="75306" y="437979"/>
                    </a:lnTo>
                    <a:cubicBezTo>
                      <a:pt x="-23327" y="305582"/>
                      <a:pt x="-26864" y="135002"/>
                      <a:pt x="7530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545454"/>
                  </a:gs>
                  <a:gs pos="50000">
                    <a:schemeClr val="bg1">
                      <a:lumMod val="85000"/>
                    </a:schemeClr>
                  </a:gs>
                  <a:gs pos="90000">
                    <a:srgbClr val="F7F7F7"/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Abgerundetes Rechteck 14"/>
              <p:cNvSpPr/>
              <p:nvPr/>
            </p:nvSpPr>
            <p:spPr>
              <a:xfrm>
                <a:off x="1475656" y="2081951"/>
                <a:ext cx="3024336" cy="495548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de-DE" sz="800" dirty="0" smtClean="0">
                    <a:solidFill>
                      <a:schemeClr val="tx1"/>
                    </a:solidFill>
                  </a:rPr>
                  <a:t>Zeichnungsobjekt mit Farben und Farbverläufen</a:t>
                </a:r>
                <a:endParaRPr lang="en-US" sz="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8" name="Freihandform 17"/>
              <p:cNvSpPr/>
              <p:nvPr/>
            </p:nvSpPr>
            <p:spPr>
              <a:xfrm>
                <a:off x="7072052" y="1545830"/>
                <a:ext cx="875606" cy="1578571"/>
              </a:xfrm>
              <a:custGeom>
                <a:avLst/>
                <a:gdLst>
                  <a:gd name="connsiteX0" fmla="*/ 0 w 800100"/>
                  <a:gd name="connsiteY0" fmla="*/ 0 h 388620"/>
                  <a:gd name="connsiteX1" fmla="*/ 800100 w 800100"/>
                  <a:gd name="connsiteY1" fmla="*/ 167640 h 388620"/>
                  <a:gd name="connsiteX2" fmla="*/ 15240 w 800100"/>
                  <a:gd name="connsiteY2" fmla="*/ 388620 h 388620"/>
                  <a:gd name="connsiteX3" fmla="*/ 0 w 800100"/>
                  <a:gd name="connsiteY3" fmla="*/ 0 h 388620"/>
                  <a:gd name="connsiteX0" fmla="*/ 0 w 800100"/>
                  <a:gd name="connsiteY0" fmla="*/ 0 h 413178"/>
                  <a:gd name="connsiteX1" fmla="*/ 800100 w 800100"/>
                  <a:gd name="connsiteY1" fmla="*/ 167640 h 413178"/>
                  <a:gd name="connsiteX2" fmla="*/ 648 w 800100"/>
                  <a:gd name="connsiteY2" fmla="*/ 413178 h 413178"/>
                  <a:gd name="connsiteX3" fmla="*/ 0 w 800100"/>
                  <a:gd name="connsiteY3" fmla="*/ 0 h 413178"/>
                  <a:gd name="connsiteX0" fmla="*/ 0 w 800100"/>
                  <a:gd name="connsiteY0" fmla="*/ 0 h 408266"/>
                  <a:gd name="connsiteX1" fmla="*/ 800100 w 800100"/>
                  <a:gd name="connsiteY1" fmla="*/ 167640 h 408266"/>
                  <a:gd name="connsiteX2" fmla="*/ 648 w 800100"/>
                  <a:gd name="connsiteY2" fmla="*/ 408266 h 408266"/>
                  <a:gd name="connsiteX3" fmla="*/ 0 w 800100"/>
                  <a:gd name="connsiteY3" fmla="*/ 0 h 408266"/>
                  <a:gd name="connsiteX0" fmla="*/ 0 w 800100"/>
                  <a:gd name="connsiteY0" fmla="*/ 0 h 408266"/>
                  <a:gd name="connsiteX1" fmla="*/ 800100 w 800100"/>
                  <a:gd name="connsiteY1" fmla="*/ 167640 h 408266"/>
                  <a:gd name="connsiteX2" fmla="*/ 648 w 800100"/>
                  <a:gd name="connsiteY2" fmla="*/ 408266 h 408266"/>
                  <a:gd name="connsiteX3" fmla="*/ 0 w 800100"/>
                  <a:gd name="connsiteY3" fmla="*/ 0 h 408266"/>
                  <a:gd name="connsiteX0" fmla="*/ 19025 w 819125"/>
                  <a:gd name="connsiteY0" fmla="*/ 0 h 408266"/>
                  <a:gd name="connsiteX1" fmla="*/ 819125 w 819125"/>
                  <a:gd name="connsiteY1" fmla="*/ 167640 h 408266"/>
                  <a:gd name="connsiteX2" fmla="*/ 19673 w 819125"/>
                  <a:gd name="connsiteY2" fmla="*/ 408266 h 408266"/>
                  <a:gd name="connsiteX3" fmla="*/ 19025 w 819125"/>
                  <a:gd name="connsiteY3" fmla="*/ 0 h 408266"/>
                  <a:gd name="connsiteX0" fmla="*/ 29820 w 829920"/>
                  <a:gd name="connsiteY0" fmla="*/ 0 h 408266"/>
                  <a:gd name="connsiteX1" fmla="*/ 829920 w 829920"/>
                  <a:gd name="connsiteY1" fmla="*/ 167640 h 408266"/>
                  <a:gd name="connsiteX2" fmla="*/ 30468 w 829920"/>
                  <a:gd name="connsiteY2" fmla="*/ 408266 h 408266"/>
                  <a:gd name="connsiteX3" fmla="*/ 29820 w 829920"/>
                  <a:gd name="connsiteY3" fmla="*/ 0 h 408266"/>
                  <a:gd name="connsiteX0" fmla="*/ 29820 w 829920"/>
                  <a:gd name="connsiteY0" fmla="*/ 0 h 408266"/>
                  <a:gd name="connsiteX1" fmla="*/ 829920 w 829920"/>
                  <a:gd name="connsiteY1" fmla="*/ 216965 h 408266"/>
                  <a:gd name="connsiteX2" fmla="*/ 30468 w 829920"/>
                  <a:gd name="connsiteY2" fmla="*/ 408266 h 408266"/>
                  <a:gd name="connsiteX3" fmla="*/ 29820 w 829920"/>
                  <a:gd name="connsiteY3" fmla="*/ 0 h 408266"/>
                  <a:gd name="connsiteX0" fmla="*/ 29820 w 829920"/>
                  <a:gd name="connsiteY0" fmla="*/ 0 h 408266"/>
                  <a:gd name="connsiteX1" fmla="*/ 829920 w 829920"/>
                  <a:gd name="connsiteY1" fmla="*/ 202168 h 408266"/>
                  <a:gd name="connsiteX2" fmla="*/ 30468 w 829920"/>
                  <a:gd name="connsiteY2" fmla="*/ 408266 h 408266"/>
                  <a:gd name="connsiteX3" fmla="*/ 29820 w 829920"/>
                  <a:gd name="connsiteY3" fmla="*/ 0 h 408266"/>
                  <a:gd name="connsiteX0" fmla="*/ 64966 w 865066"/>
                  <a:gd name="connsiteY0" fmla="*/ 7939 h 416205"/>
                  <a:gd name="connsiteX1" fmla="*/ 865066 w 865066"/>
                  <a:gd name="connsiteY1" fmla="*/ 210107 h 416205"/>
                  <a:gd name="connsiteX2" fmla="*/ 65614 w 865066"/>
                  <a:gd name="connsiteY2" fmla="*/ 416205 h 416205"/>
                  <a:gd name="connsiteX3" fmla="*/ 48855 w 865066"/>
                  <a:gd name="connsiteY3" fmla="*/ 77925 h 416205"/>
                  <a:gd name="connsiteX4" fmla="*/ 64966 w 865066"/>
                  <a:gd name="connsiteY4" fmla="*/ 7939 h 416205"/>
                  <a:gd name="connsiteX0" fmla="*/ 65700 w 865800"/>
                  <a:gd name="connsiteY0" fmla="*/ 5506 h 413772"/>
                  <a:gd name="connsiteX1" fmla="*/ 865800 w 865800"/>
                  <a:gd name="connsiteY1" fmla="*/ 207674 h 413772"/>
                  <a:gd name="connsiteX2" fmla="*/ 66348 w 865800"/>
                  <a:gd name="connsiteY2" fmla="*/ 413772 h 413772"/>
                  <a:gd name="connsiteX3" fmla="*/ 47157 w 865800"/>
                  <a:gd name="connsiteY3" fmla="*/ 98266 h 413772"/>
                  <a:gd name="connsiteX4" fmla="*/ 65700 w 865800"/>
                  <a:gd name="connsiteY4" fmla="*/ 5506 h 413772"/>
                  <a:gd name="connsiteX0" fmla="*/ 86368 w 886468"/>
                  <a:gd name="connsiteY0" fmla="*/ 5506 h 416592"/>
                  <a:gd name="connsiteX1" fmla="*/ 886468 w 886468"/>
                  <a:gd name="connsiteY1" fmla="*/ 207674 h 416592"/>
                  <a:gd name="connsiteX2" fmla="*/ 87016 w 886468"/>
                  <a:gd name="connsiteY2" fmla="*/ 413772 h 416592"/>
                  <a:gd name="connsiteX3" fmla="*/ 19183 w 886468"/>
                  <a:gd name="connsiteY3" fmla="*/ 311994 h 416592"/>
                  <a:gd name="connsiteX4" fmla="*/ 67825 w 886468"/>
                  <a:gd name="connsiteY4" fmla="*/ 98266 h 416592"/>
                  <a:gd name="connsiteX5" fmla="*/ 86368 w 886468"/>
                  <a:gd name="connsiteY5" fmla="*/ 5506 h 416592"/>
                  <a:gd name="connsiteX0" fmla="*/ 100512 w 900612"/>
                  <a:gd name="connsiteY0" fmla="*/ 5506 h 416592"/>
                  <a:gd name="connsiteX1" fmla="*/ 900612 w 900612"/>
                  <a:gd name="connsiteY1" fmla="*/ 207674 h 416592"/>
                  <a:gd name="connsiteX2" fmla="*/ 101160 w 900612"/>
                  <a:gd name="connsiteY2" fmla="*/ 413772 h 416592"/>
                  <a:gd name="connsiteX3" fmla="*/ 33327 w 900612"/>
                  <a:gd name="connsiteY3" fmla="*/ 311994 h 416592"/>
                  <a:gd name="connsiteX4" fmla="*/ 81969 w 900612"/>
                  <a:gd name="connsiteY4" fmla="*/ 98266 h 416592"/>
                  <a:gd name="connsiteX5" fmla="*/ 100512 w 900612"/>
                  <a:gd name="connsiteY5" fmla="*/ 5506 h 416592"/>
                  <a:gd name="connsiteX0" fmla="*/ 109832 w 909932"/>
                  <a:gd name="connsiteY0" fmla="*/ 5506 h 416592"/>
                  <a:gd name="connsiteX1" fmla="*/ 909932 w 909932"/>
                  <a:gd name="connsiteY1" fmla="*/ 207674 h 416592"/>
                  <a:gd name="connsiteX2" fmla="*/ 110480 w 909932"/>
                  <a:gd name="connsiteY2" fmla="*/ 413772 h 416592"/>
                  <a:gd name="connsiteX3" fmla="*/ 42647 w 909932"/>
                  <a:gd name="connsiteY3" fmla="*/ 311994 h 416592"/>
                  <a:gd name="connsiteX4" fmla="*/ 91289 w 909932"/>
                  <a:gd name="connsiteY4" fmla="*/ 98266 h 416592"/>
                  <a:gd name="connsiteX5" fmla="*/ 109832 w 909932"/>
                  <a:gd name="connsiteY5" fmla="*/ 5506 h 416592"/>
                  <a:gd name="connsiteX0" fmla="*/ 94204 w 894304"/>
                  <a:gd name="connsiteY0" fmla="*/ 5506 h 416592"/>
                  <a:gd name="connsiteX1" fmla="*/ 894304 w 894304"/>
                  <a:gd name="connsiteY1" fmla="*/ 207674 h 416592"/>
                  <a:gd name="connsiteX2" fmla="*/ 94852 w 894304"/>
                  <a:gd name="connsiteY2" fmla="*/ 413772 h 416592"/>
                  <a:gd name="connsiteX3" fmla="*/ 48908 w 894304"/>
                  <a:gd name="connsiteY3" fmla="*/ 311994 h 416592"/>
                  <a:gd name="connsiteX4" fmla="*/ 75661 w 894304"/>
                  <a:gd name="connsiteY4" fmla="*/ 98266 h 416592"/>
                  <a:gd name="connsiteX5" fmla="*/ 94204 w 894304"/>
                  <a:gd name="connsiteY5" fmla="*/ 5506 h 416592"/>
                  <a:gd name="connsiteX0" fmla="*/ 94204 w 894304"/>
                  <a:gd name="connsiteY0" fmla="*/ 5506 h 416152"/>
                  <a:gd name="connsiteX1" fmla="*/ 894304 w 894304"/>
                  <a:gd name="connsiteY1" fmla="*/ 207674 h 416152"/>
                  <a:gd name="connsiteX2" fmla="*/ 94852 w 894304"/>
                  <a:gd name="connsiteY2" fmla="*/ 413772 h 416152"/>
                  <a:gd name="connsiteX3" fmla="*/ 48908 w 894304"/>
                  <a:gd name="connsiteY3" fmla="*/ 311994 h 416152"/>
                  <a:gd name="connsiteX4" fmla="*/ 75661 w 894304"/>
                  <a:gd name="connsiteY4" fmla="*/ 98266 h 416152"/>
                  <a:gd name="connsiteX5" fmla="*/ 94204 w 894304"/>
                  <a:gd name="connsiteY5" fmla="*/ 5506 h 416152"/>
                  <a:gd name="connsiteX0" fmla="*/ 94204 w 894304"/>
                  <a:gd name="connsiteY0" fmla="*/ 5506 h 413772"/>
                  <a:gd name="connsiteX1" fmla="*/ 894304 w 894304"/>
                  <a:gd name="connsiteY1" fmla="*/ 207674 h 413772"/>
                  <a:gd name="connsiteX2" fmla="*/ 94852 w 894304"/>
                  <a:gd name="connsiteY2" fmla="*/ 413772 h 413772"/>
                  <a:gd name="connsiteX3" fmla="*/ 48908 w 894304"/>
                  <a:gd name="connsiteY3" fmla="*/ 311994 h 413772"/>
                  <a:gd name="connsiteX4" fmla="*/ 75661 w 894304"/>
                  <a:gd name="connsiteY4" fmla="*/ 98266 h 413772"/>
                  <a:gd name="connsiteX5" fmla="*/ 94204 w 894304"/>
                  <a:gd name="connsiteY5" fmla="*/ 5506 h 413772"/>
                  <a:gd name="connsiteX0" fmla="*/ 94204 w 894304"/>
                  <a:gd name="connsiteY0" fmla="*/ 791 h 409057"/>
                  <a:gd name="connsiteX1" fmla="*/ 894304 w 894304"/>
                  <a:gd name="connsiteY1" fmla="*/ 202959 h 409057"/>
                  <a:gd name="connsiteX2" fmla="*/ 94852 w 894304"/>
                  <a:gd name="connsiteY2" fmla="*/ 409057 h 409057"/>
                  <a:gd name="connsiteX3" fmla="*/ 48908 w 894304"/>
                  <a:gd name="connsiteY3" fmla="*/ 307279 h 409057"/>
                  <a:gd name="connsiteX4" fmla="*/ 75661 w 894304"/>
                  <a:gd name="connsiteY4" fmla="*/ 93551 h 409057"/>
                  <a:gd name="connsiteX5" fmla="*/ 94204 w 894304"/>
                  <a:gd name="connsiteY5" fmla="*/ 791 h 409057"/>
                  <a:gd name="connsiteX0" fmla="*/ 94204 w 894304"/>
                  <a:gd name="connsiteY0" fmla="*/ 461 h 408727"/>
                  <a:gd name="connsiteX1" fmla="*/ 894304 w 894304"/>
                  <a:gd name="connsiteY1" fmla="*/ 202629 h 408727"/>
                  <a:gd name="connsiteX2" fmla="*/ 94852 w 894304"/>
                  <a:gd name="connsiteY2" fmla="*/ 408727 h 408727"/>
                  <a:gd name="connsiteX3" fmla="*/ 48908 w 894304"/>
                  <a:gd name="connsiteY3" fmla="*/ 306949 h 408727"/>
                  <a:gd name="connsiteX4" fmla="*/ 75661 w 894304"/>
                  <a:gd name="connsiteY4" fmla="*/ 93221 h 408727"/>
                  <a:gd name="connsiteX5" fmla="*/ 94204 w 894304"/>
                  <a:gd name="connsiteY5" fmla="*/ 461 h 408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94304" h="408727">
                    <a:moveTo>
                      <a:pt x="94204" y="461"/>
                    </a:moveTo>
                    <a:lnTo>
                      <a:pt x="894304" y="202629"/>
                    </a:lnTo>
                    <a:lnTo>
                      <a:pt x="94852" y="408727"/>
                    </a:lnTo>
                    <a:cubicBezTo>
                      <a:pt x="15972" y="391077"/>
                      <a:pt x="27786" y="343766"/>
                      <a:pt x="48908" y="306949"/>
                    </a:cubicBezTo>
                    <a:cubicBezTo>
                      <a:pt x="-44277" y="196554"/>
                      <a:pt x="13390" y="144302"/>
                      <a:pt x="75661" y="93221"/>
                    </a:cubicBezTo>
                    <a:cubicBezTo>
                      <a:pt x="48800" y="53207"/>
                      <a:pt x="38429" y="-5802"/>
                      <a:pt x="94204" y="46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tx1">
                      <a:alpha val="62000"/>
                    </a:schemeClr>
                  </a:gs>
                  <a:gs pos="51000">
                    <a:schemeClr val="tx1">
                      <a:alpha val="0"/>
                    </a:schemeClr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41" name="Geschweifte Klammer rechts 40"/>
          <p:cNvSpPr/>
          <p:nvPr/>
        </p:nvSpPr>
        <p:spPr>
          <a:xfrm>
            <a:off x="4113455" y="400163"/>
            <a:ext cx="216024" cy="669517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Geschweifte Klammer rechts 41"/>
          <p:cNvSpPr/>
          <p:nvPr/>
        </p:nvSpPr>
        <p:spPr>
          <a:xfrm>
            <a:off x="4113455" y="1148881"/>
            <a:ext cx="216024" cy="4882613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" name="Geschweifte Klammer rechts 42"/>
          <p:cNvSpPr/>
          <p:nvPr/>
        </p:nvSpPr>
        <p:spPr>
          <a:xfrm>
            <a:off x="4113455" y="6076174"/>
            <a:ext cx="216024" cy="40892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Textfeld 43"/>
          <p:cNvSpPr txBox="1"/>
          <p:nvPr/>
        </p:nvSpPr>
        <p:spPr>
          <a:xfrm>
            <a:off x="4355976" y="386080"/>
            <a:ext cx="165618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Holztextur in Freihandform mit Kurven</a:t>
            </a:r>
            <a:endParaRPr lang="en-US" sz="1400" dirty="0"/>
          </a:p>
        </p:txBody>
      </p:sp>
      <p:sp>
        <p:nvSpPr>
          <p:cNvPr id="45" name="Textfeld 44"/>
          <p:cNvSpPr txBox="1"/>
          <p:nvPr/>
        </p:nvSpPr>
        <p:spPr>
          <a:xfrm>
            <a:off x="4401487" y="3429000"/>
            <a:ext cx="26642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Verschiedene Gelbtöne</a:t>
            </a:r>
            <a:endParaRPr lang="en-US" sz="1400" dirty="0"/>
          </a:p>
        </p:txBody>
      </p:sp>
      <p:sp>
        <p:nvSpPr>
          <p:cNvPr id="46" name="Textfeld 45"/>
          <p:cNvSpPr txBox="1"/>
          <p:nvPr/>
        </p:nvSpPr>
        <p:spPr>
          <a:xfrm>
            <a:off x="4360476" y="6145559"/>
            <a:ext cx="26642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Farbverläufe</a:t>
            </a:r>
            <a:endParaRPr lang="en-US" sz="1400" dirty="0"/>
          </a:p>
        </p:txBody>
      </p:sp>
      <p:sp>
        <p:nvSpPr>
          <p:cNvPr id="47" name="Geschweifte Klammer rechts 46"/>
          <p:cNvSpPr/>
          <p:nvPr/>
        </p:nvSpPr>
        <p:spPr>
          <a:xfrm flipH="1">
            <a:off x="2745303" y="3370136"/>
            <a:ext cx="288032" cy="256164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feld 47"/>
          <p:cNvSpPr txBox="1"/>
          <p:nvPr/>
        </p:nvSpPr>
        <p:spPr>
          <a:xfrm>
            <a:off x="323528" y="4437112"/>
            <a:ext cx="2664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Text in einer geometrischen </a:t>
            </a:r>
          </a:p>
          <a:p>
            <a:r>
              <a:rPr lang="de-DE" sz="1400" dirty="0" smtClean="0"/>
              <a:t>Figur</a:t>
            </a:r>
            <a:endParaRPr lang="en-US" sz="1400" dirty="0"/>
          </a:p>
        </p:txBody>
      </p:sp>
      <p:sp>
        <p:nvSpPr>
          <p:cNvPr id="49" name="Geschweifte Klammer rechts 48"/>
          <p:cNvSpPr/>
          <p:nvPr/>
        </p:nvSpPr>
        <p:spPr>
          <a:xfrm>
            <a:off x="6228184" y="404664"/>
            <a:ext cx="202427" cy="6201847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feld 49"/>
          <p:cNvSpPr txBox="1"/>
          <p:nvPr/>
        </p:nvSpPr>
        <p:spPr>
          <a:xfrm>
            <a:off x="6458430" y="3162327"/>
            <a:ext cx="26642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Freihandform </a:t>
            </a:r>
          </a:p>
          <a:p>
            <a:r>
              <a:rPr lang="de-DE" sz="1400" dirty="0" smtClean="0"/>
              <a:t>(Schatten)</a:t>
            </a:r>
          </a:p>
          <a:p>
            <a:r>
              <a:rPr lang="de-DE" sz="1400" dirty="0" smtClean="0"/>
              <a:t>mit Transparenz </a:t>
            </a:r>
          </a:p>
          <a:p>
            <a:r>
              <a:rPr lang="de-DE" sz="1400" dirty="0" smtClean="0"/>
              <a:t>und Weichzeichner</a:t>
            </a:r>
            <a:endParaRPr lang="en-US" sz="1400" dirty="0"/>
          </a:p>
        </p:txBody>
      </p:sp>
      <p:sp>
        <p:nvSpPr>
          <p:cNvPr id="51" name="Textfeld 50"/>
          <p:cNvSpPr txBox="1"/>
          <p:nvPr/>
        </p:nvSpPr>
        <p:spPr>
          <a:xfrm>
            <a:off x="251520" y="188640"/>
            <a:ext cx="314336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Gruppierung grafischer</a:t>
            </a:r>
          </a:p>
          <a:p>
            <a:r>
              <a:rPr lang="de-DE" dirty="0" smtClean="0"/>
              <a:t>Elemente zu einer komplexeren</a:t>
            </a:r>
          </a:p>
          <a:p>
            <a:r>
              <a:rPr lang="de-DE" dirty="0" smtClean="0"/>
              <a:t>Zeichnung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4448" y="4743205"/>
            <a:ext cx="248587" cy="2022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Geschweifte Klammer rechts 27"/>
          <p:cNvSpPr/>
          <p:nvPr/>
        </p:nvSpPr>
        <p:spPr>
          <a:xfrm flipH="1">
            <a:off x="8244408" y="4743205"/>
            <a:ext cx="288032" cy="196265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feld 28"/>
          <p:cNvSpPr txBox="1"/>
          <p:nvPr/>
        </p:nvSpPr>
        <p:spPr>
          <a:xfrm>
            <a:off x="6732240" y="5139769"/>
            <a:ext cx="230875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sz="1400" dirty="0" smtClean="0"/>
          </a:p>
          <a:p>
            <a:endParaRPr lang="de-DE" sz="1400" dirty="0"/>
          </a:p>
          <a:p>
            <a:endParaRPr lang="de-DE" sz="1400" dirty="0" smtClean="0"/>
          </a:p>
          <a:p>
            <a:endParaRPr lang="de-DE" sz="1400" dirty="0"/>
          </a:p>
          <a:p>
            <a:endParaRPr lang="en-US" sz="1400" dirty="0"/>
          </a:p>
        </p:txBody>
      </p:sp>
      <p:sp>
        <p:nvSpPr>
          <p:cNvPr id="30" name="Textfeld 29"/>
          <p:cNvSpPr txBox="1"/>
          <p:nvPr/>
        </p:nvSpPr>
        <p:spPr>
          <a:xfrm>
            <a:off x="6763990" y="5598384"/>
            <a:ext cx="163357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 smtClean="0"/>
              <a:t>Darstellung in Office 2010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054177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251520" y="188640"/>
            <a:ext cx="17211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Schatteneffekte:</a:t>
            </a:r>
            <a:endParaRPr lang="en-US" dirty="0"/>
          </a:p>
        </p:txBody>
      </p:sp>
      <p:sp>
        <p:nvSpPr>
          <p:cNvPr id="59" name="Multiplizieren 58"/>
          <p:cNvSpPr/>
          <p:nvPr/>
        </p:nvSpPr>
        <p:spPr>
          <a:xfrm>
            <a:off x="251520" y="6455578"/>
            <a:ext cx="367055" cy="360040"/>
          </a:xfrm>
          <a:prstGeom prst="mathMultiply">
            <a:avLst/>
          </a:prstGeom>
          <a:solidFill>
            <a:srgbClr val="F6BB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Textfeld 59"/>
          <p:cNvSpPr txBox="1"/>
          <p:nvPr/>
        </p:nvSpPr>
        <p:spPr>
          <a:xfrm>
            <a:off x="708720" y="6455578"/>
            <a:ext cx="27396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Ungefähre Position der Lichtquelle </a:t>
            </a:r>
            <a:endParaRPr lang="en-US" sz="1400" dirty="0"/>
          </a:p>
        </p:txBody>
      </p:sp>
      <p:grpSp>
        <p:nvGrpSpPr>
          <p:cNvPr id="74" name="Gruppieren 73"/>
          <p:cNvGrpSpPr/>
          <p:nvPr/>
        </p:nvGrpSpPr>
        <p:grpSpPr>
          <a:xfrm>
            <a:off x="251520" y="692696"/>
            <a:ext cx="2592288" cy="2961620"/>
            <a:chOff x="251520" y="971436"/>
            <a:chExt cx="2592288" cy="2961620"/>
          </a:xfrm>
        </p:grpSpPr>
        <p:sp>
          <p:nvSpPr>
            <p:cNvPr id="6" name="Ellipse 5"/>
            <p:cNvSpPr/>
            <p:nvPr/>
          </p:nvSpPr>
          <p:spPr>
            <a:xfrm>
              <a:off x="251520" y="1412776"/>
              <a:ext cx="648072" cy="648072"/>
            </a:xfrm>
            <a:prstGeom prst="ellipse">
              <a:avLst/>
            </a:prstGeom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Ellipse 42"/>
            <p:cNvSpPr/>
            <p:nvPr/>
          </p:nvSpPr>
          <p:spPr>
            <a:xfrm>
              <a:off x="1259632" y="1412776"/>
              <a:ext cx="648072" cy="648072"/>
            </a:xfrm>
            <a:prstGeom prst="ellipse">
              <a:avLst/>
            </a:prstGeom>
            <a:effectLst>
              <a:innerShdw blurRad="63500" dist="508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Ellipse 43"/>
            <p:cNvSpPr/>
            <p:nvPr/>
          </p:nvSpPr>
          <p:spPr>
            <a:xfrm>
              <a:off x="2195736" y="1412776"/>
              <a:ext cx="648072" cy="648072"/>
            </a:xfrm>
            <a:prstGeom prst="ellipse">
              <a:avLst/>
            </a:prstGeom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Ellipse 45"/>
            <p:cNvSpPr/>
            <p:nvPr/>
          </p:nvSpPr>
          <p:spPr>
            <a:xfrm>
              <a:off x="251520" y="2348880"/>
              <a:ext cx="648072" cy="648072"/>
            </a:xfrm>
            <a:prstGeom prst="ellipse">
              <a:avLst/>
            </a:prstGeom>
            <a:effectLst>
              <a:innerShdw blurRad="63500" dist="50800" dir="108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Ellipse 46"/>
            <p:cNvSpPr/>
            <p:nvPr/>
          </p:nvSpPr>
          <p:spPr>
            <a:xfrm>
              <a:off x="1259632" y="2348880"/>
              <a:ext cx="648072" cy="648072"/>
            </a:xfrm>
            <a:prstGeom prst="ellipse">
              <a:avLst/>
            </a:prstGeom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Ellipse 47"/>
            <p:cNvSpPr/>
            <p:nvPr/>
          </p:nvSpPr>
          <p:spPr>
            <a:xfrm>
              <a:off x="2195736" y="2348880"/>
              <a:ext cx="648072" cy="648072"/>
            </a:xfrm>
            <a:prstGeom prst="ellipse">
              <a:avLst/>
            </a:prstGeom>
            <a:effectLst>
              <a:innerShdw blurRad="63500" dist="508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Ellipse 49"/>
            <p:cNvSpPr/>
            <p:nvPr/>
          </p:nvSpPr>
          <p:spPr>
            <a:xfrm>
              <a:off x="251520" y="3284984"/>
              <a:ext cx="648072" cy="648072"/>
            </a:xfrm>
            <a:prstGeom prst="ellipse">
              <a:avLst/>
            </a:prstGeom>
            <a:effectLst>
              <a:innerShdw blurRad="63500" dist="50800" dir="81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Ellipse 50"/>
            <p:cNvSpPr/>
            <p:nvPr/>
          </p:nvSpPr>
          <p:spPr>
            <a:xfrm>
              <a:off x="1259632" y="3284984"/>
              <a:ext cx="648072" cy="648072"/>
            </a:xfrm>
            <a:prstGeom prst="ellipse">
              <a:avLst/>
            </a:prstGeom>
            <a:effectLst>
              <a:innerShdw blurRad="63500" dist="50800" dir="54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Ellipse 51"/>
            <p:cNvSpPr/>
            <p:nvPr/>
          </p:nvSpPr>
          <p:spPr>
            <a:xfrm>
              <a:off x="2195736" y="3284984"/>
              <a:ext cx="648072" cy="648072"/>
            </a:xfrm>
            <a:prstGeom prst="ellipse">
              <a:avLst/>
            </a:prstGeom>
            <a:effectLst>
              <a:innerShdw blurRad="63500" dist="50800" dir="27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Multiplizieren 57"/>
            <p:cNvSpPr/>
            <p:nvPr/>
          </p:nvSpPr>
          <p:spPr>
            <a:xfrm>
              <a:off x="1461142" y="2550390"/>
              <a:ext cx="260147" cy="255175"/>
            </a:xfrm>
            <a:prstGeom prst="mathMultiply">
              <a:avLst/>
            </a:prstGeom>
            <a:solidFill>
              <a:srgbClr val="F6BB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Textfeld 70"/>
            <p:cNvSpPr txBox="1"/>
            <p:nvPr/>
          </p:nvSpPr>
          <p:spPr>
            <a:xfrm>
              <a:off x="745920" y="971436"/>
              <a:ext cx="17378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dirty="0" smtClean="0"/>
                <a:t>Innerer Schattenwurf</a:t>
              </a:r>
              <a:endParaRPr lang="en-US" sz="1400" dirty="0"/>
            </a:p>
          </p:txBody>
        </p:sp>
      </p:grpSp>
      <p:grpSp>
        <p:nvGrpSpPr>
          <p:cNvPr id="73" name="Gruppieren 72"/>
          <p:cNvGrpSpPr/>
          <p:nvPr/>
        </p:nvGrpSpPr>
        <p:grpSpPr>
          <a:xfrm>
            <a:off x="6300192" y="764704"/>
            <a:ext cx="2592288" cy="2963109"/>
            <a:chOff x="5076056" y="969947"/>
            <a:chExt cx="2592288" cy="2963109"/>
          </a:xfrm>
        </p:grpSpPr>
        <p:sp>
          <p:nvSpPr>
            <p:cNvPr id="61" name="Ellipse 60"/>
            <p:cNvSpPr/>
            <p:nvPr/>
          </p:nvSpPr>
          <p:spPr>
            <a:xfrm>
              <a:off x="5076056" y="1412776"/>
              <a:ext cx="648072" cy="648072"/>
            </a:xfrm>
            <a:prstGeom prst="ellipse">
              <a:avLst/>
            </a:prstGeom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Ellipse 61"/>
            <p:cNvSpPr/>
            <p:nvPr/>
          </p:nvSpPr>
          <p:spPr>
            <a:xfrm>
              <a:off x="6084168" y="1412776"/>
              <a:ext cx="648072" cy="648072"/>
            </a:xfrm>
            <a:prstGeom prst="ellipse">
              <a:avLst/>
            </a:prstGeom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Ellipse 62"/>
            <p:cNvSpPr/>
            <p:nvPr/>
          </p:nvSpPr>
          <p:spPr>
            <a:xfrm>
              <a:off x="7020272" y="1412776"/>
              <a:ext cx="648072" cy="648072"/>
            </a:xfrm>
            <a:prstGeom prst="ellipse">
              <a:avLst/>
            </a:prstGeom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Ellipse 63"/>
            <p:cNvSpPr/>
            <p:nvPr/>
          </p:nvSpPr>
          <p:spPr>
            <a:xfrm>
              <a:off x="5076056" y="2348880"/>
              <a:ext cx="648072" cy="648072"/>
            </a:xfrm>
            <a:prstGeom prst="ellipse">
              <a:avLst/>
            </a:prstGeom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Ellipse 64"/>
            <p:cNvSpPr/>
            <p:nvPr/>
          </p:nvSpPr>
          <p:spPr>
            <a:xfrm>
              <a:off x="6084168" y="2348880"/>
              <a:ext cx="648072" cy="648072"/>
            </a:xfrm>
            <a:prstGeom prst="ellipse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Ellipse 65"/>
            <p:cNvSpPr/>
            <p:nvPr/>
          </p:nvSpPr>
          <p:spPr>
            <a:xfrm>
              <a:off x="7020272" y="2348880"/>
              <a:ext cx="648072" cy="648072"/>
            </a:xfrm>
            <a:prstGeom prst="ellipse">
              <a:avLst/>
            </a:prstGeom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Ellipse 66"/>
            <p:cNvSpPr/>
            <p:nvPr/>
          </p:nvSpPr>
          <p:spPr>
            <a:xfrm>
              <a:off x="5076056" y="3284984"/>
              <a:ext cx="648072" cy="648072"/>
            </a:xfrm>
            <a:prstGeom prst="ellipse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Ellipse 67"/>
            <p:cNvSpPr/>
            <p:nvPr/>
          </p:nvSpPr>
          <p:spPr>
            <a:xfrm>
              <a:off x="6084168" y="3284984"/>
              <a:ext cx="648072" cy="648072"/>
            </a:xfrm>
            <a:prstGeom prst="ellipse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Ellipse 68"/>
            <p:cNvSpPr/>
            <p:nvPr/>
          </p:nvSpPr>
          <p:spPr>
            <a:xfrm>
              <a:off x="7020272" y="3284984"/>
              <a:ext cx="648072" cy="648072"/>
            </a:xfrm>
            <a:prstGeom prst="ellipse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Multiplizieren 69"/>
            <p:cNvSpPr/>
            <p:nvPr/>
          </p:nvSpPr>
          <p:spPr>
            <a:xfrm>
              <a:off x="6285678" y="2550390"/>
              <a:ext cx="260147" cy="255175"/>
            </a:xfrm>
            <a:prstGeom prst="mathMultiply">
              <a:avLst/>
            </a:prstGeom>
            <a:solidFill>
              <a:srgbClr val="F6BB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Textfeld 71"/>
            <p:cNvSpPr txBox="1"/>
            <p:nvPr/>
          </p:nvSpPr>
          <p:spPr>
            <a:xfrm>
              <a:off x="5580112" y="969947"/>
              <a:ext cx="17371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dirty="0" smtClean="0"/>
                <a:t>Schattenwurf liegend</a:t>
              </a:r>
              <a:endParaRPr lang="en-US" sz="1400" dirty="0"/>
            </a:p>
          </p:txBody>
        </p:sp>
      </p:grpSp>
      <p:grpSp>
        <p:nvGrpSpPr>
          <p:cNvPr id="75" name="Gruppieren 74"/>
          <p:cNvGrpSpPr/>
          <p:nvPr/>
        </p:nvGrpSpPr>
        <p:grpSpPr>
          <a:xfrm>
            <a:off x="3218790" y="4077072"/>
            <a:ext cx="2592288" cy="1263287"/>
            <a:chOff x="5076056" y="969947"/>
            <a:chExt cx="2592288" cy="1263287"/>
          </a:xfrm>
        </p:grpSpPr>
        <p:sp>
          <p:nvSpPr>
            <p:cNvPr id="76" name="Ellipse 75"/>
            <p:cNvSpPr/>
            <p:nvPr/>
          </p:nvSpPr>
          <p:spPr>
            <a:xfrm>
              <a:off x="5076056" y="1412776"/>
              <a:ext cx="648072" cy="648072"/>
            </a:xfrm>
            <a:prstGeom prst="ellipse">
              <a:avLst/>
            </a:prstGeom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Ellipse 77"/>
            <p:cNvSpPr/>
            <p:nvPr/>
          </p:nvSpPr>
          <p:spPr>
            <a:xfrm>
              <a:off x="7020272" y="1412776"/>
              <a:ext cx="648072" cy="648072"/>
            </a:xfrm>
            <a:prstGeom prst="ellipse">
              <a:avLst/>
            </a:prstGeom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Multiplizieren 84"/>
            <p:cNvSpPr/>
            <p:nvPr/>
          </p:nvSpPr>
          <p:spPr>
            <a:xfrm>
              <a:off x="6285250" y="1978059"/>
              <a:ext cx="260147" cy="255175"/>
            </a:xfrm>
            <a:prstGeom prst="mathMultiply">
              <a:avLst/>
            </a:prstGeom>
            <a:solidFill>
              <a:srgbClr val="F6BB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Textfeld 85"/>
            <p:cNvSpPr txBox="1"/>
            <p:nvPr/>
          </p:nvSpPr>
          <p:spPr>
            <a:xfrm>
              <a:off x="5550050" y="969947"/>
              <a:ext cx="179241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dirty="0" smtClean="0"/>
                <a:t>Schattenwurf stehend</a:t>
              </a:r>
              <a:endParaRPr 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3675124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251520" y="188640"/>
            <a:ext cx="3541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Oberflächenstruktur und 3D-Effekte</a:t>
            </a:r>
            <a:endParaRPr lang="en-US" dirty="0"/>
          </a:p>
        </p:txBody>
      </p:sp>
      <p:grpSp>
        <p:nvGrpSpPr>
          <p:cNvPr id="2" name="Gruppieren 1"/>
          <p:cNvGrpSpPr/>
          <p:nvPr/>
        </p:nvGrpSpPr>
        <p:grpSpPr>
          <a:xfrm>
            <a:off x="539552" y="725979"/>
            <a:ext cx="7913072" cy="5439325"/>
            <a:chOff x="763384" y="511444"/>
            <a:chExt cx="7913072" cy="5439325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4830" y="511444"/>
              <a:ext cx="7521626" cy="54378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" name="Ellipse 5"/>
            <p:cNvSpPr/>
            <p:nvPr/>
          </p:nvSpPr>
          <p:spPr>
            <a:xfrm>
              <a:off x="763384" y="872654"/>
              <a:ext cx="1305801" cy="1305801"/>
            </a:xfrm>
            <a:prstGeom prst="ellipse">
              <a:avLst/>
            </a:prstGeom>
            <a:effectLst/>
            <a:scene3d>
              <a:camera prst="perspectiveContrastingRightFacing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Ellipse 42"/>
            <p:cNvSpPr/>
            <p:nvPr/>
          </p:nvSpPr>
          <p:spPr>
            <a:xfrm>
              <a:off x="2794630" y="872654"/>
              <a:ext cx="1305801" cy="1305801"/>
            </a:xfrm>
            <a:prstGeom prst="ellipse">
              <a:avLst/>
            </a:prstGeom>
            <a:effectLst/>
            <a:scene3d>
              <a:camera prst="perspectiveContrastingRightFacing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Ellipse 43"/>
            <p:cNvSpPr/>
            <p:nvPr/>
          </p:nvSpPr>
          <p:spPr>
            <a:xfrm>
              <a:off x="4680787" y="872654"/>
              <a:ext cx="1305801" cy="1305801"/>
            </a:xfrm>
            <a:prstGeom prst="ellipse">
              <a:avLst/>
            </a:prstGeom>
            <a:effectLst/>
            <a:scene3d>
              <a:camera prst="perspectiveContrastingRightFacing"/>
              <a:lightRig rig="threePt" dir="t"/>
            </a:scene3d>
            <a:sp3d>
              <a:bevelT w="139700" prst="cross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Ellipse 45"/>
            <p:cNvSpPr/>
            <p:nvPr/>
          </p:nvSpPr>
          <p:spPr>
            <a:xfrm>
              <a:off x="763384" y="2758811"/>
              <a:ext cx="1305801" cy="1305801"/>
            </a:xfrm>
            <a:prstGeom prst="ellipse">
              <a:avLst/>
            </a:prstGeom>
            <a:effectLst/>
            <a:scene3d>
              <a:camera prst="perspectiveContrastingRightFacing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Ellipse 46"/>
            <p:cNvSpPr/>
            <p:nvPr/>
          </p:nvSpPr>
          <p:spPr>
            <a:xfrm>
              <a:off x="2794630" y="2758811"/>
              <a:ext cx="1305801" cy="1305801"/>
            </a:xfrm>
            <a:prstGeom prst="ellipse">
              <a:avLst/>
            </a:prstGeom>
            <a:effectLst/>
            <a:scene3d>
              <a:camera prst="perspectiveContrastingRightFacing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Ellipse 47"/>
            <p:cNvSpPr/>
            <p:nvPr/>
          </p:nvSpPr>
          <p:spPr>
            <a:xfrm>
              <a:off x="4680787" y="2758811"/>
              <a:ext cx="1305801" cy="1305801"/>
            </a:xfrm>
            <a:prstGeom prst="ellipse">
              <a:avLst/>
            </a:prstGeom>
            <a:effectLst/>
            <a:scene3d>
              <a:camera prst="perspectiveContrastingRightFacing"/>
              <a:lightRig rig="threePt" dir="t"/>
            </a:scene3d>
            <a:sp3d>
              <a:bevelT prst="convex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Ellipse 49"/>
            <p:cNvSpPr/>
            <p:nvPr/>
          </p:nvSpPr>
          <p:spPr>
            <a:xfrm>
              <a:off x="763384" y="4644968"/>
              <a:ext cx="1305801" cy="1305801"/>
            </a:xfrm>
            <a:prstGeom prst="ellipse">
              <a:avLst/>
            </a:prstGeom>
            <a:effectLst/>
            <a:scene3d>
              <a:camera prst="perspectiveContrastingRightFacing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Ellipse 50"/>
            <p:cNvSpPr/>
            <p:nvPr/>
          </p:nvSpPr>
          <p:spPr>
            <a:xfrm>
              <a:off x="2816774" y="4644968"/>
              <a:ext cx="1305801" cy="1305801"/>
            </a:xfrm>
            <a:prstGeom prst="ellipse">
              <a:avLst/>
            </a:prstGeom>
            <a:effectLst/>
            <a:scene3d>
              <a:camera prst="perspectiveContrastingRightFacing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Ellipse 51"/>
            <p:cNvSpPr/>
            <p:nvPr/>
          </p:nvSpPr>
          <p:spPr>
            <a:xfrm>
              <a:off x="4702931" y="4644968"/>
              <a:ext cx="1305801" cy="1305801"/>
            </a:xfrm>
            <a:prstGeom prst="ellipse">
              <a:avLst/>
            </a:prstGeom>
            <a:effectLst/>
            <a:scene3d>
              <a:camera prst="perspectiveContrastingRightFacing"/>
              <a:lightRig rig="threePt" dir="t"/>
            </a:scene3d>
            <a:sp3d>
              <a:bevelT w="114300" prst="hardEdg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Ellipse 33"/>
            <p:cNvSpPr/>
            <p:nvPr/>
          </p:nvSpPr>
          <p:spPr>
            <a:xfrm>
              <a:off x="6523629" y="872654"/>
              <a:ext cx="1305801" cy="1305801"/>
            </a:xfrm>
            <a:prstGeom prst="ellipse">
              <a:avLst/>
            </a:prstGeom>
            <a:effectLst/>
            <a:scene3d>
              <a:camera prst="perspectiveContrastingRightFacing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Ellipse 34"/>
            <p:cNvSpPr/>
            <p:nvPr/>
          </p:nvSpPr>
          <p:spPr>
            <a:xfrm>
              <a:off x="6523629" y="2758811"/>
              <a:ext cx="1305801" cy="1305801"/>
            </a:xfrm>
            <a:prstGeom prst="ellipse">
              <a:avLst/>
            </a:prstGeom>
            <a:effectLst/>
            <a:scene3d>
              <a:camera prst="perspectiveContrastingRightFacing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Ellipse 35"/>
            <p:cNvSpPr/>
            <p:nvPr/>
          </p:nvSpPr>
          <p:spPr>
            <a:xfrm>
              <a:off x="6545773" y="4644968"/>
              <a:ext cx="1305801" cy="1305801"/>
            </a:xfrm>
            <a:prstGeom prst="ellipse">
              <a:avLst/>
            </a:prstGeom>
            <a:effectLst/>
            <a:scene3d>
              <a:camera prst="perspectiveContrastingRightFacing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980616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251520" y="188640"/>
            <a:ext cx="1161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3D-Effekte</a:t>
            </a:r>
          </a:p>
        </p:txBody>
      </p:sp>
      <p:sp>
        <p:nvSpPr>
          <p:cNvPr id="20" name="Ellipse 19"/>
          <p:cNvSpPr/>
          <p:nvPr/>
        </p:nvSpPr>
        <p:spPr>
          <a:xfrm>
            <a:off x="2627784" y="1700808"/>
            <a:ext cx="1224136" cy="1368152"/>
          </a:xfrm>
          <a:prstGeom prst="ellipse">
            <a:avLst/>
          </a:prstGeom>
          <a:effectLst>
            <a:outerShdw blurRad="50800" dist="50800" dir="5400000" sx="1000" sy="1000" algn="ctr" rotWithShape="0">
              <a:srgbClr val="000000">
                <a:alpha val="43137"/>
              </a:srgbClr>
            </a:outerShdw>
          </a:effectLst>
          <a:scene3d>
            <a:camera prst="isometricRightUp">
              <a:rot lat="19566707" lon="8011909" rev="7282502"/>
            </a:camera>
            <a:lightRig rig="threePt" dir="t">
              <a:rot lat="0" lon="0" rev="6600000"/>
            </a:lightRig>
          </a:scene3d>
          <a:sp3d extrusionH="361950">
            <a:bevelT w="44450"/>
            <a:bevelB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Ellipse 20"/>
          <p:cNvSpPr/>
          <p:nvPr/>
        </p:nvSpPr>
        <p:spPr>
          <a:xfrm>
            <a:off x="3779912" y="1628800"/>
            <a:ext cx="1224136" cy="1368152"/>
          </a:xfrm>
          <a:prstGeom prst="ellipse">
            <a:avLst/>
          </a:prstGeom>
          <a:effectLst>
            <a:outerShdw blurRad="50800" dist="50800" dir="5400000" sx="1000" sy="1000" algn="ctr" rotWithShape="0">
              <a:srgbClr val="000000">
                <a:alpha val="43137"/>
              </a:srgbClr>
            </a:outerShdw>
          </a:effectLst>
          <a:scene3d>
            <a:camera prst="isometricRightUp">
              <a:rot lat="19566707" lon="8011909" rev="7282502"/>
            </a:camera>
            <a:lightRig rig="threePt" dir="t">
              <a:rot lat="0" lon="0" rev="6600000"/>
            </a:lightRig>
          </a:scene3d>
          <a:sp3d extrusionH="361950">
            <a:bevelT w="44450"/>
            <a:bevelB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Ellipse 21"/>
          <p:cNvSpPr/>
          <p:nvPr/>
        </p:nvSpPr>
        <p:spPr>
          <a:xfrm>
            <a:off x="4932040" y="1556792"/>
            <a:ext cx="1224136" cy="1368152"/>
          </a:xfrm>
          <a:prstGeom prst="ellipse">
            <a:avLst/>
          </a:prstGeom>
          <a:effectLst>
            <a:outerShdw blurRad="50800" dist="50800" dir="5400000" sx="1000" sy="1000" algn="ctr" rotWithShape="0">
              <a:srgbClr val="000000">
                <a:alpha val="43137"/>
              </a:srgbClr>
            </a:outerShdw>
          </a:effectLst>
          <a:scene3d>
            <a:camera prst="isometricRightUp">
              <a:rot lat="19566707" lon="8011909" rev="7282502"/>
            </a:camera>
            <a:lightRig rig="threePt" dir="t">
              <a:rot lat="0" lon="0" rev="6600000"/>
            </a:lightRig>
          </a:scene3d>
          <a:sp3d extrusionH="361950">
            <a:bevelT w="44450"/>
            <a:bevelB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Ellipse 22"/>
          <p:cNvSpPr/>
          <p:nvPr/>
        </p:nvSpPr>
        <p:spPr>
          <a:xfrm>
            <a:off x="2627784" y="2636912"/>
            <a:ext cx="1224136" cy="1368152"/>
          </a:xfrm>
          <a:prstGeom prst="ellipse">
            <a:avLst/>
          </a:prstGeom>
          <a:effectLst>
            <a:outerShdw blurRad="50800" dist="50800" dir="5400000" sx="1000" sy="1000" algn="ctr" rotWithShape="0">
              <a:srgbClr val="000000">
                <a:alpha val="43137"/>
              </a:srgbClr>
            </a:outerShdw>
          </a:effectLst>
          <a:scene3d>
            <a:camera prst="isometricRightUp">
              <a:rot lat="19566707" lon="8011909" rev="7282502"/>
            </a:camera>
            <a:lightRig rig="threePt" dir="t">
              <a:rot lat="0" lon="0" rev="6600000"/>
            </a:lightRig>
          </a:scene3d>
          <a:sp3d extrusionH="361950">
            <a:bevelT w="44450"/>
            <a:bevelB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Ellipse 23"/>
          <p:cNvSpPr/>
          <p:nvPr/>
        </p:nvSpPr>
        <p:spPr>
          <a:xfrm>
            <a:off x="3779912" y="2564904"/>
            <a:ext cx="1224136" cy="1368152"/>
          </a:xfrm>
          <a:prstGeom prst="ellipse">
            <a:avLst/>
          </a:prstGeom>
          <a:effectLst>
            <a:outerShdw blurRad="50800" dist="50800" dir="5400000" sx="1000" sy="1000" algn="ctr" rotWithShape="0">
              <a:srgbClr val="000000">
                <a:alpha val="43137"/>
              </a:srgbClr>
            </a:outerShdw>
          </a:effectLst>
          <a:scene3d>
            <a:camera prst="isometricRightUp">
              <a:rot lat="19566707" lon="8011909" rev="7282502"/>
            </a:camera>
            <a:lightRig rig="threePt" dir="t">
              <a:rot lat="0" lon="0" rev="6600000"/>
            </a:lightRig>
          </a:scene3d>
          <a:sp3d extrusionH="361950">
            <a:bevelT w="44450"/>
            <a:bevelB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Ellipse 24"/>
          <p:cNvSpPr/>
          <p:nvPr/>
        </p:nvSpPr>
        <p:spPr>
          <a:xfrm>
            <a:off x="4932040" y="2492896"/>
            <a:ext cx="1224136" cy="1368152"/>
          </a:xfrm>
          <a:prstGeom prst="ellipse">
            <a:avLst/>
          </a:prstGeom>
          <a:effectLst>
            <a:outerShdw blurRad="50800" dist="50800" dir="5400000" sx="1000" sy="1000" algn="ctr" rotWithShape="0">
              <a:srgbClr val="000000">
                <a:alpha val="43137"/>
              </a:srgbClr>
            </a:outerShdw>
          </a:effectLst>
          <a:scene3d>
            <a:camera prst="isometricRightUp">
              <a:rot lat="19566707" lon="8011909" rev="7282502"/>
            </a:camera>
            <a:lightRig rig="threePt" dir="t">
              <a:rot lat="0" lon="0" rev="6600000"/>
            </a:lightRig>
          </a:scene3d>
          <a:sp3d extrusionH="361950">
            <a:bevelT w="44450"/>
            <a:bevelB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Ellipse 25"/>
          <p:cNvSpPr/>
          <p:nvPr/>
        </p:nvSpPr>
        <p:spPr>
          <a:xfrm>
            <a:off x="2627784" y="3573016"/>
            <a:ext cx="1224136" cy="1368152"/>
          </a:xfrm>
          <a:prstGeom prst="ellipse">
            <a:avLst/>
          </a:prstGeom>
          <a:effectLst>
            <a:outerShdw blurRad="50800" dist="50800" dir="5400000" sx="1000" sy="1000" algn="ctr" rotWithShape="0">
              <a:srgbClr val="000000">
                <a:alpha val="43137"/>
              </a:srgbClr>
            </a:outerShdw>
          </a:effectLst>
          <a:scene3d>
            <a:camera prst="isometricRightUp">
              <a:rot lat="19566707" lon="8011909" rev="7282502"/>
            </a:camera>
            <a:lightRig rig="threePt" dir="t">
              <a:rot lat="0" lon="0" rev="6600000"/>
            </a:lightRig>
          </a:scene3d>
          <a:sp3d extrusionH="361950">
            <a:bevelT w="44450"/>
            <a:bevelB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Ellipse 26"/>
          <p:cNvSpPr/>
          <p:nvPr/>
        </p:nvSpPr>
        <p:spPr>
          <a:xfrm>
            <a:off x="3779912" y="3501008"/>
            <a:ext cx="1224136" cy="1368152"/>
          </a:xfrm>
          <a:prstGeom prst="ellipse">
            <a:avLst/>
          </a:prstGeom>
          <a:effectLst>
            <a:outerShdw blurRad="50800" dist="50800" dir="5400000" sx="1000" sy="1000" algn="ctr" rotWithShape="0">
              <a:srgbClr val="000000">
                <a:alpha val="43137"/>
              </a:srgbClr>
            </a:outerShdw>
          </a:effectLst>
          <a:scene3d>
            <a:camera prst="isometricRightUp">
              <a:rot lat="19566707" lon="8011909" rev="7282502"/>
            </a:camera>
            <a:lightRig rig="threePt" dir="t">
              <a:rot lat="0" lon="0" rev="6600000"/>
            </a:lightRig>
          </a:scene3d>
          <a:sp3d extrusionH="361950">
            <a:bevelT w="44450"/>
            <a:bevelB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Ellipse 27"/>
          <p:cNvSpPr/>
          <p:nvPr/>
        </p:nvSpPr>
        <p:spPr>
          <a:xfrm>
            <a:off x="4932040" y="3429000"/>
            <a:ext cx="1224136" cy="1368152"/>
          </a:xfrm>
          <a:prstGeom prst="ellipse">
            <a:avLst/>
          </a:prstGeom>
          <a:effectLst>
            <a:outerShdw blurRad="50800" dist="50800" dir="5400000" sx="1000" sy="1000" algn="ctr" rotWithShape="0">
              <a:srgbClr val="000000">
                <a:alpha val="43137"/>
              </a:srgbClr>
            </a:outerShdw>
          </a:effectLst>
          <a:scene3d>
            <a:camera prst="isometricRightUp">
              <a:rot lat="19566707" lon="8011909" rev="7282502"/>
            </a:camera>
            <a:lightRig rig="threePt" dir="t">
              <a:rot lat="0" lon="0" rev="6600000"/>
            </a:lightRig>
          </a:scene3d>
          <a:sp3d extrusionH="361950">
            <a:bevelT w="44450"/>
            <a:bevelB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439514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109</Words>
  <Application>Microsoft Office PowerPoint</Application>
  <PresentationFormat>Bildschirmpräsentation (4:3)</PresentationFormat>
  <Paragraphs>47</Paragraphs>
  <Slides>10</Slides>
  <Notes>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1" baseType="lpstr">
      <vt:lpstr>Larissa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bki</dc:creator>
  <cp:lastModifiedBy>bki</cp:lastModifiedBy>
  <cp:revision>57</cp:revision>
  <cp:lastPrinted>2011-01-19T12:51:01Z</cp:lastPrinted>
  <dcterms:created xsi:type="dcterms:W3CDTF">2011-01-17T06:39:27Z</dcterms:created>
  <dcterms:modified xsi:type="dcterms:W3CDTF">2011-01-19T14:32:17Z</dcterms:modified>
</cp:coreProperties>
</file>