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50" d="100"/>
          <a:sy n="50" d="100"/>
        </p:scale>
        <p:origin x="-102" y="-3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en-US" altLang="ja-JP" smtClean="0"/>
              <a:t>Click to edit Master subtitle style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56A5A-3E92-4482-8464-4B65A0EA5952}" type="datetimeFigureOut">
              <a:rPr kumimoji="1" lang="ja-JP" altLang="en-US" smtClean="0"/>
              <a:t>2010/1/13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530E3-5398-4258-A5A9-6E78352482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78851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56A5A-3E92-4482-8464-4B65A0EA5952}" type="datetimeFigureOut">
              <a:rPr kumimoji="1" lang="ja-JP" altLang="en-US" smtClean="0"/>
              <a:t>2010/1/13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530E3-5398-4258-A5A9-6E78352482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3307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56A5A-3E92-4482-8464-4B65A0EA5952}" type="datetimeFigureOut">
              <a:rPr kumimoji="1" lang="ja-JP" altLang="en-US" smtClean="0"/>
              <a:t>2010/1/13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530E3-5398-4258-A5A9-6E78352482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63808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 altLang="ja-JP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ja-JP" smtClean="0"/>
              <a:t>Click to edit Master subtitle style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56A5A-3E92-4482-8464-4B65A0EA5952}" type="datetimeFigureOut">
              <a:rPr kumimoji="1" lang="ja-JP" altLang="en-US" smtClean="0"/>
              <a:t>2010/1/13</a:t>
            </a:fld>
            <a:endParaRPr kumimoji="1" lang="ja-JP" alt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50530E3-5398-4258-A5A9-6E783524828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Click to edit Master title style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56A5A-3E92-4482-8464-4B65A0EA5952}" type="datetimeFigureOut">
              <a:rPr kumimoji="1" lang="ja-JP" altLang="en-US" smtClean="0"/>
              <a:t>2010/1/13</a:t>
            </a:fld>
            <a:endParaRPr kumimoji="1" lang="ja-JP" alt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50530E3-5398-4258-A5A9-6E783524828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ja-JP" smtClean="0"/>
              <a:t>Click to edit Master text styles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56A5A-3E92-4482-8464-4B65A0EA5952}" type="datetimeFigureOut">
              <a:rPr kumimoji="1" lang="ja-JP" altLang="en-US" smtClean="0"/>
              <a:t>2010/1/13</a:t>
            </a:fld>
            <a:endParaRPr kumimoji="1" lang="ja-JP" alt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50530E3-5398-4258-A5A9-6E783524828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56A5A-3E92-4482-8464-4B65A0EA5952}" type="datetimeFigureOut">
              <a:rPr kumimoji="1" lang="ja-JP" altLang="en-US" smtClean="0"/>
              <a:t>2010/1/13</a:t>
            </a:fld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50530E3-5398-4258-A5A9-6E783524828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ja-JP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ja-JP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Click to edit Master title style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56A5A-3E92-4482-8464-4B65A0EA5952}" type="datetimeFigureOut">
              <a:rPr kumimoji="1" lang="ja-JP" altLang="en-US" smtClean="0"/>
              <a:t>2010/1/13</a:t>
            </a:fld>
            <a:endParaRPr kumimoji="1" lang="ja-JP" alt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50530E3-5398-4258-A5A9-6E783524828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Click to edit Master 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56A5A-3E92-4482-8464-4B65A0EA5952}" type="datetimeFigureOut">
              <a:rPr kumimoji="1" lang="ja-JP" altLang="en-US" smtClean="0"/>
              <a:t>2010/1/13</a:t>
            </a:fld>
            <a:endParaRPr kumimoji="1" lang="ja-JP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50530E3-5398-4258-A5A9-6E783524828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56A5A-3E92-4482-8464-4B65A0EA5952}" type="datetimeFigureOut">
              <a:rPr kumimoji="1" lang="ja-JP" altLang="en-US" smtClean="0"/>
              <a:t>2010/1/13</a:t>
            </a:fld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50530E3-5398-4258-A5A9-6E783524828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ja-JP" smtClean="0"/>
              <a:t>Click to edit Master text styles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56A5A-3E92-4482-8464-4B65A0EA5952}" type="datetimeFigureOut">
              <a:rPr kumimoji="1" lang="ja-JP" altLang="en-US" smtClean="0"/>
              <a:t>2010/1/13</a:t>
            </a:fld>
            <a:endParaRPr kumimoji="1" lang="ja-JP" alt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50530E3-5398-4258-A5A9-6E783524828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56A5A-3E92-4482-8464-4B65A0EA5952}" type="datetimeFigureOut">
              <a:rPr kumimoji="1" lang="ja-JP" altLang="en-US" smtClean="0"/>
              <a:t>2010/1/13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530E3-5398-4258-A5A9-6E78352482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434188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ja-JP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ja-JP" smtClean="0"/>
              <a:t>Click to edit Master text styles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56A5A-3E92-4482-8464-4B65A0EA5952}" type="datetimeFigureOut">
              <a:rPr kumimoji="1" lang="ja-JP" altLang="en-US" smtClean="0"/>
              <a:t>2010/1/13</a:t>
            </a:fld>
            <a:endParaRPr kumimoji="1" lang="ja-JP" alt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50530E3-5398-4258-A5A9-6E783524828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56A5A-3E92-4482-8464-4B65A0EA5952}" type="datetimeFigureOut">
              <a:rPr kumimoji="1" lang="ja-JP" altLang="en-US" smtClean="0"/>
              <a:t>2010/1/13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530E3-5398-4258-A5A9-6E78352482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en-US" altLang="ja-JP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56A5A-3E92-4482-8464-4B65A0EA5952}" type="datetimeFigureOut">
              <a:rPr kumimoji="1" lang="ja-JP" altLang="en-US" smtClean="0"/>
              <a:t>2010/1/13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530E3-5398-4258-A5A9-6E78352482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56A5A-3E92-4482-8464-4B65A0EA5952}" type="datetimeFigureOut">
              <a:rPr kumimoji="1" lang="ja-JP" altLang="en-US" smtClean="0"/>
              <a:t>2010/1/13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530E3-5398-4258-A5A9-6E78352482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75881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56A5A-3E92-4482-8464-4B65A0EA5952}" type="datetimeFigureOut">
              <a:rPr kumimoji="1" lang="ja-JP" altLang="en-US" smtClean="0"/>
              <a:t>2010/1/13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530E3-5398-4258-A5A9-6E78352482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46450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56A5A-3E92-4482-8464-4B65A0EA5952}" type="datetimeFigureOut">
              <a:rPr kumimoji="1" lang="ja-JP" altLang="en-US" smtClean="0"/>
              <a:t>2010/1/13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530E3-5398-4258-A5A9-6E78352482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9616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56A5A-3E92-4482-8464-4B65A0EA5952}" type="datetimeFigureOut">
              <a:rPr kumimoji="1" lang="ja-JP" altLang="en-US" smtClean="0"/>
              <a:t>2010/1/13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530E3-5398-4258-A5A9-6E78352482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46431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56A5A-3E92-4482-8464-4B65A0EA5952}" type="datetimeFigureOut">
              <a:rPr kumimoji="1" lang="ja-JP" altLang="en-US" smtClean="0"/>
              <a:t>2010/1/13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530E3-5398-4258-A5A9-6E78352482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1238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56A5A-3E92-4482-8464-4B65A0EA5952}" type="datetimeFigureOut">
              <a:rPr kumimoji="1" lang="ja-JP" altLang="en-US" smtClean="0"/>
              <a:t>2010/1/13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530E3-5398-4258-A5A9-6E78352482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17481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56A5A-3E92-4482-8464-4B65A0EA5952}" type="datetimeFigureOut">
              <a:rPr kumimoji="1" lang="ja-JP" altLang="en-US" smtClean="0"/>
              <a:t>2010/1/13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530E3-5398-4258-A5A9-6E78352482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13630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056A5A-3E92-4482-8464-4B65A0EA5952}" type="datetimeFigureOut">
              <a:rPr kumimoji="1" lang="ja-JP" altLang="en-US" smtClean="0"/>
              <a:t>2010/1/13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530E3-5398-4258-A5A9-6E78352482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41553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altLang="ja-JP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3C056A5A-3E92-4482-8464-4B65A0EA5952}" type="datetimeFigureOut">
              <a:rPr kumimoji="1" lang="ja-JP" altLang="en-US" smtClean="0"/>
              <a:t>2010/1/13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950530E3-5398-4258-A5A9-6E78352482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kumimoji="1"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kumimoji="1"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kumimoji="1"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kumimoji="1"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kumimoji="1"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kumimoji="1"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kumimoji="1"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kumimoji="1"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kumimoji="1"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kumimoji="1"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1</a:t>
            </a:r>
            <a:endParaRPr kumimoji="1" lang="ja-JP" alt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Pentagon 3"/>
          <p:cNvSpPr/>
          <p:nvPr/>
        </p:nvSpPr>
        <p:spPr>
          <a:xfrm>
            <a:off x="1676400" y="1524000"/>
            <a:ext cx="6172200" cy="36576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7226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2</a:t>
            </a:r>
            <a:endParaRPr kumimoji="1" lang="ja-JP" alt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miley Face 3"/>
          <p:cNvSpPr/>
          <p:nvPr/>
        </p:nvSpPr>
        <p:spPr>
          <a:xfrm>
            <a:off x="2286000" y="1066800"/>
            <a:ext cx="5791200" cy="411480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33660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 isContent="false" isInverted="1"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Elemental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Elemental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</TotalTime>
  <Words>2</Words>
  <Application>Microsoft Office PowerPoint</Application>
  <PresentationFormat>On-screen Show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Office Theme</vt:lpstr>
      <vt:lpstr>Elemental</vt:lpstr>
      <vt:lpstr>1</vt:lpstr>
      <vt:lpstr>2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/>
  <cp:revision>17</cp:revision>
  <dcterms:created xsi:type="dcterms:W3CDTF">2010-01-13T01:27:43Z</dcterms:created>
  <dcterms:modified xsi:type="dcterms:W3CDTF">2010-01-14T00:10:35Z</dcterms:modified>
</cp:coreProperties>
</file>