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ntwicklung" initials="E" lastIdx="2" clrIdx="0"/>
  <p:cmAuthor id="1" name="kpe" initials="kpe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04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0-10-13T16:45:03.123" idx="1">
    <p:pos x="861" y="2455"/>
    <p:text>Comment within slide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824-9585-44A8-8A6A-B91BA152009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CB698-406C-4B2B-8C22-64E1245F4C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824-9585-44A8-8A6A-B91BA152009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CB698-406C-4B2B-8C22-64E1245F4C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824-9585-44A8-8A6A-B91BA152009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CB698-406C-4B2B-8C22-64E1245F4C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824-9585-44A8-8A6A-B91BA152009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CB698-406C-4B2B-8C22-64E1245F4C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824-9585-44A8-8A6A-B91BA152009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CB698-406C-4B2B-8C22-64E1245F4C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824-9585-44A8-8A6A-B91BA152009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CB698-406C-4B2B-8C22-64E1245F4C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824-9585-44A8-8A6A-B91BA152009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CB698-406C-4B2B-8C22-64E1245F4C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824-9585-44A8-8A6A-B91BA152009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CB698-406C-4B2B-8C22-64E1245F4C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824-9585-44A8-8A6A-B91BA152009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CB698-406C-4B2B-8C22-64E1245F4C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824-9585-44A8-8A6A-B91BA152009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CB698-406C-4B2B-8C22-64E1245F4C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824-9585-44A8-8A6A-B91BA152009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CB698-406C-4B2B-8C22-64E1245F4C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19824-9585-44A8-8A6A-B91BA152009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CB698-406C-4B2B-8C22-64E1245F4C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Comment</dc:title>
  <dc:creator>K.-P. Eckert</dc:creator>
  <dc:description>Document containing a comment in an empty slide.</dc:description>
  <cp:lastModifiedBy>Klaus-Peter Eckert</cp:lastModifiedBy>
  <cp:revision>3</cp:revision>
  <dcterms:created xsi:type="dcterms:W3CDTF">2009-12-02T13:37:51Z</dcterms:created>
  <dcterms:modified xsi:type="dcterms:W3CDTF">2010-10-20T13:21:34Z</dcterms:modified>
  <cp:category>Auxiliary</cp:category>
</cp:coreProperties>
</file>