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xmlns:mc="http://schemas.openxmlformats.org/markup-compatibility/2006" xmlns:a14="http://schemas.microsoft.com/office/drawing/2010/main" val="A70949" mc:Ignorable=""/>
    <a:srgbClr xmlns:mc="http://schemas.openxmlformats.org/markup-compatibility/2006" xmlns:a14="http://schemas.microsoft.com/office/drawing/2010/main" val="003399" mc:Ignorable=""/>
    <a:srgbClr xmlns:mc="http://schemas.openxmlformats.org/markup-compatibility/2006" xmlns:a14="http://schemas.microsoft.com/office/drawing/2010/main" val="FFCC66" mc:Ignorable=""/>
    <a:srgbClr xmlns:mc="http://schemas.openxmlformats.org/markup-compatibility/2006" xmlns:a14="http://schemas.microsoft.com/office/drawing/2010/main" val="FFCC00" mc:Ignorable=""/>
    <a:srgbClr xmlns:mc="http://schemas.openxmlformats.org/markup-compatibility/2006" xmlns:a14="http://schemas.microsoft.com/office/drawing/2010/main" val="FFFF99" mc:Ignorable=""/>
    <a:srgbClr xmlns:mc="http://schemas.openxmlformats.org/markup-compatibility/2006" xmlns:a14="http://schemas.microsoft.com/office/drawing/2010/main" val="FFFF66" mc:Ignorable=""/>
    <a:srgbClr xmlns:mc="http://schemas.openxmlformats.org/markup-compatibility/2006" xmlns:a14="http://schemas.microsoft.com/office/drawing/2010/main" val="FFFF00" mc:Ignorable=""/>
    <a:srgbClr xmlns:mc="http://schemas.openxmlformats.org/markup-compatibility/2006" xmlns:a14="http://schemas.microsoft.com/office/drawing/2010/main" val="FF3300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26" autoAdjust="0"/>
  </p:normalViewPr>
  <p:slideViewPr>
    <p:cSldViewPr>
      <p:cViewPr varScale="1">
        <p:scale>
          <a:sx n="89" d="100"/>
          <a:sy n="89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25538" y="673100"/>
            <a:ext cx="4684712" cy="3513138"/>
          </a:xfrm>
          <a:prstGeom prst="rect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11663"/>
            <a:ext cx="5108575" cy="411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71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471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fld id="{1BE46E8B-D51A-45D7-A865-E639FF401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83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CEE98-CC0C-4457-BEDE-FD00681710CF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1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0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0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8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863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1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6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5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20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344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28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2" name="Rectangle 1082"/>
          <p:cNvSpPr>
            <a:spLocks noChangeArrowheads="1"/>
          </p:cNvSpPr>
          <p:nvPr/>
        </p:nvSpPr>
        <p:spPr bwMode="auto">
          <a:xfrm>
            <a:off x="0" y="0"/>
            <a:ext cx="23622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99" name="Rectangle 1079"/>
          <p:cNvSpPr>
            <a:spLocks noChangeArrowheads="1"/>
          </p:cNvSpPr>
          <p:nvPr/>
        </p:nvSpPr>
        <p:spPr bwMode="auto">
          <a:xfrm>
            <a:off x="2362200" y="0"/>
            <a:ext cx="6781800" cy="1295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C00000" mc:Ignorable="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Rectangle 1066"/>
          <p:cNvSpPr>
            <a:spLocks noChangeArrowheads="1"/>
          </p:cNvSpPr>
          <p:nvPr/>
        </p:nvSpPr>
        <p:spPr bwMode="auto">
          <a:xfrm>
            <a:off x="2362200" y="0"/>
            <a:ext cx="6781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CC66" mc:Ignorable="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Rectangle 1065"/>
          <p:cNvSpPr>
            <a:spLocks noChangeArrowheads="1"/>
          </p:cNvSpPr>
          <p:nvPr/>
        </p:nvSpPr>
        <p:spPr bwMode="auto">
          <a:xfrm>
            <a:off x="0" y="1447800"/>
            <a:ext cx="23622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Line 1060"/>
          <p:cNvSpPr>
            <a:spLocks noChangeShapeType="1"/>
          </p:cNvSpPr>
          <p:nvPr/>
        </p:nvSpPr>
        <p:spPr bwMode="auto">
          <a:xfrm>
            <a:off x="2857500" y="6281738"/>
            <a:ext cx="5791200" cy="0"/>
          </a:xfrm>
          <a:prstGeom prst="line">
            <a:avLst/>
          </a:prstGeom>
          <a:noFill/>
          <a:ln w="12700" cap="sq">
            <a:solidFill>
              <a:srgbClr xmlns:mc="http://schemas.openxmlformats.org/markup-compatibility/2006" xmlns:a14="http://schemas.microsoft.com/office/drawing/2010/main" val="C00000" mc:Ignorable="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Rectangle 1061"/>
          <p:cNvSpPr>
            <a:spLocks noChangeArrowheads="1"/>
          </p:cNvSpPr>
          <p:nvPr/>
        </p:nvSpPr>
        <p:spPr bwMode="auto">
          <a:xfrm>
            <a:off x="2819400" y="6357938"/>
            <a:ext cx="3581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en-US" sz="1400" i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Book Antiqua" pitchFamily="18" charset="0"/>
              </a:rPr>
              <a:t>[Presenter </a:t>
            </a:r>
            <a:r>
              <a:rPr kumimoji="1" lang="en-US" sz="1400" i="1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Book Antiqua" pitchFamily="18" charset="0"/>
              </a:rPr>
              <a:t>Name and </a:t>
            </a:r>
            <a:r>
              <a:rPr kumimoji="1" lang="en-US" sz="1400" i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Book Antiqua" pitchFamily="18" charset="0"/>
              </a:rPr>
              <a:t>Title]</a:t>
            </a:r>
            <a:endParaRPr kumimoji="1" lang="en-US" sz="1400" i="1" dirty="0">
              <a:solidFill>
                <a:srgbClr xmlns:mc="http://schemas.openxmlformats.org/markup-compatibility/2006" xmlns:a14="http://schemas.microsoft.com/office/drawing/2010/main" val="C00000" mc:Ignorable=""/>
              </a:solidFill>
              <a:latin typeface="Book Antiqua" pitchFamily="18" charset="0"/>
            </a:endParaRPr>
          </a:p>
        </p:txBody>
      </p:sp>
      <p:pic>
        <p:nvPicPr>
          <p:cNvPr id="6190" name="Picture 1070" descr="Interior of hot-air ball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23590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197" name="Text Box 1077"/>
          <p:cNvSpPr txBox="1">
            <a:spLocks noChangeArrowheads="1"/>
          </p:cNvSpPr>
          <p:nvPr/>
        </p:nvSpPr>
        <p:spPr bwMode="auto">
          <a:xfrm>
            <a:off x="2857500" y="1597025"/>
            <a:ext cx="5791200" cy="407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xmlns:mc="http://schemas.openxmlformats.org/markup-compatibility/2006" val="C0C0C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i="1" dirty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presents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Certificate of Completion</a:t>
            </a:r>
          </a:p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t</a:t>
            </a:r>
            <a:r>
              <a:rPr lang="en-US" sz="1800" i="1" dirty="0" smtClean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o</a:t>
            </a:r>
          </a:p>
          <a:p>
            <a:pPr>
              <a:lnSpc>
                <a:spcPct val="110000"/>
              </a:lnSpc>
            </a:pPr>
            <a:endParaRPr lang="en-US" sz="1800" i="1" dirty="0">
              <a:solidFill>
                <a:srgbClr xmlns:mc="http://schemas.openxmlformats.org/markup-compatibility/2006" xmlns:a14="http://schemas.microsoft.com/office/drawing/2010/main" val="002060" mc:Ignorable=""/>
              </a:solidFill>
              <a:latin typeface="Arial Narrow" pitchFamily="34" charset="0"/>
            </a:endParaRPr>
          </a:p>
          <a:p>
            <a:pPr>
              <a:lnSpc>
                <a:spcPct val="110000"/>
              </a:lnSpc>
            </a:pPr>
            <a:endParaRPr lang="en-US" sz="1800" i="1" dirty="0">
              <a:solidFill>
                <a:srgbClr xmlns:mc="http://schemas.openxmlformats.org/markup-compatibility/2006" xmlns:a14="http://schemas.microsoft.com/office/drawing/2010/main" val="002060" mc:Ignorable=""/>
              </a:solidFill>
              <a:latin typeface="Arial Narrow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4400" b="1" i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xmlns:mc="http://schemas.openxmlformats.org/markup-compatibility/2006" xmlns:a14="http://schemas.microsoft.com/office/drawing/2010/main" val="002060" mc:Ignorable="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[Participant Name</a:t>
            </a:r>
            <a:r>
              <a:rPr lang="en-US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xmlns:mc="http://schemas.openxmlformats.org/markup-compatibility/2006" xmlns:a14="http://schemas.microsoft.com/office/drawing/2010/main" val="002060" mc:Ignorable="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]</a:t>
            </a:r>
            <a:endParaRPr lang="en-US" sz="4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xmlns:mc="http://schemas.openxmlformats.org/markup-compatibility/2006" xmlns:a14="http://schemas.microsoft.com/office/drawing/2010/main" val="002060" mc:Ignorable="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  <a:p>
            <a:pPr>
              <a:lnSpc>
                <a:spcPct val="160000"/>
              </a:lnSpc>
            </a:pPr>
            <a:r>
              <a:rPr lang="en-US" sz="1800" i="1" dirty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f</a:t>
            </a:r>
            <a:r>
              <a:rPr lang="en-US" sz="1800" i="1" dirty="0" smtClean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or</a:t>
            </a:r>
          </a:p>
          <a:p>
            <a:pPr>
              <a:lnSpc>
                <a:spcPct val="160000"/>
              </a:lnSpc>
            </a:pPr>
            <a:endParaRPr lang="en-US" sz="1800" i="1" dirty="0">
              <a:solidFill>
                <a:srgbClr xmlns:mc="http://schemas.openxmlformats.org/markup-compatibility/2006" xmlns:a14="http://schemas.microsoft.com/office/drawing/2010/main" val="002060" mc:Ignorable=""/>
              </a:solidFill>
              <a:latin typeface="Arial Narrow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[Class Name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2060" mc:Ignorable=""/>
                </a:solidFill>
                <a:latin typeface="Arial Narrow" pitchFamily="34" charset="0"/>
              </a:rPr>
              <a:t>]</a:t>
            </a:r>
            <a:endParaRPr lang="en-US" sz="2800" dirty="0">
              <a:solidFill>
                <a:srgbClr xmlns:mc="http://schemas.openxmlformats.org/markup-compatibility/2006" xmlns:a14="http://schemas.microsoft.com/office/drawing/2010/main" val="002060" mc:Ignorable=""/>
              </a:solidFill>
              <a:latin typeface="Arial Narrow" pitchFamily="34" charset="0"/>
            </a:endParaRPr>
          </a:p>
        </p:txBody>
      </p:sp>
      <p:sp>
        <p:nvSpPr>
          <p:cNvPr id="6201" name="Text Box 1081"/>
          <p:cNvSpPr txBox="1">
            <a:spLocks noChangeArrowheads="1"/>
          </p:cNvSpPr>
          <p:nvPr/>
        </p:nvSpPr>
        <p:spPr bwMode="auto">
          <a:xfrm>
            <a:off x="6934200" y="6357938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xmlns:mc="http://schemas.openxmlformats.org/markup-compatibility/2006" val="C0C0C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fld id="{813298AA-4D3E-4224-94A5-CC2F9A778882}" type="datetime4">
              <a:rPr lang="en-US" sz="1400" i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Book Antiqua" pitchFamily="18" charset="0"/>
              </a:rPr>
              <a:pPr algn="r"/>
              <a:t>December 1, 2009</a:t>
            </a:fld>
            <a:endParaRPr lang="en-US" sz="1400" i="1">
              <a:solidFill>
                <a:srgbClr xmlns:mc="http://schemas.openxmlformats.org/markup-compatibility/2006" xmlns:a14="http://schemas.microsoft.com/office/drawing/2010/main" val="C00000" mc:Ignorable=""/>
              </a:solidFill>
              <a:latin typeface="Book Antiqua" pitchFamily="18" charset="0"/>
            </a:endParaRPr>
          </a:p>
        </p:txBody>
      </p:sp>
      <p:sp>
        <p:nvSpPr>
          <p:cNvPr id="6203" name="Text Box 1083"/>
          <p:cNvSpPr txBox="1">
            <a:spLocks noChangeArrowheads="1"/>
          </p:cNvSpPr>
          <p:nvPr/>
        </p:nvSpPr>
        <p:spPr bwMode="auto">
          <a:xfrm>
            <a:off x="2514600" y="381000"/>
            <a:ext cx="6477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xmlns:mc="http://schemas.openxmlformats.org/markup-compatibility/2006" val="C0C0C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/>
          <a:p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[Company Name]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tificate of completion">
  <a:themeElements>
    <a:clrScheme name="Achievement 3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3399" mc:Ignorable=""/>
      </a:dk2>
      <a:lt2>
        <a:srgbClr xmlns:mc="http://schemas.openxmlformats.org/markup-compatibility/2006" xmlns:a14="http://schemas.microsoft.com/office/drawing/2010/main" val="808000" mc:Ignorable=""/>
      </a:lt2>
      <a:accent1>
        <a:srgbClr xmlns:mc="http://schemas.openxmlformats.org/markup-compatibility/2006" xmlns:a14="http://schemas.microsoft.com/office/drawing/2010/main" val="0066CC" mc:Ignorable=""/>
      </a:accent1>
      <a:accent2>
        <a:srgbClr xmlns:mc="http://schemas.openxmlformats.org/markup-compatibility/2006" xmlns:a14="http://schemas.microsoft.com/office/drawing/2010/main" val="00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E2" mc:Ignorable=""/>
      </a:accent5>
      <a:accent6>
        <a:srgbClr xmlns:mc="http://schemas.openxmlformats.org/markup-compatibility/2006" xmlns:a14="http://schemas.microsoft.com/office/drawing/2010/main" val="002D8A" mc:Ignorable=""/>
      </a:accent6>
      <a:hlink>
        <a:srgbClr xmlns:mc="http://schemas.openxmlformats.org/markup-compatibility/2006" xmlns:a14="http://schemas.microsoft.com/office/drawing/2010/main" val="FF9933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Achievement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sq" cmpd="sng" algn="ctr">
          <a:solidFill>
            <a:srgbClr xmlns:mc="http://schemas.openxmlformats.org/markup-compatibility/2006" xmlns:a14="http://schemas.microsoft.com/office/drawing/2010/main" val="C0C0C0" mc:Ignorable="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sq" cmpd="sng" algn="ctr">
          <a:solidFill>
            <a:srgbClr xmlns:mc="http://schemas.openxmlformats.org/markup-compatibility/2006" xmlns:a14="http://schemas.microsoft.com/office/drawing/2010/main" val="C0C0C0" mc:Ignorable="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hievement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B2B2B2" mc:Ignorable=""/>
        </a:lt2>
        <a:accent1>
          <a:srgbClr xmlns:mc="http://schemas.openxmlformats.org/markup-compatibility/2006" xmlns:a14="http://schemas.microsoft.com/office/drawing/2010/main" val="CBCBCB" mc:Ignorable=""/>
        </a:accent1>
        <a:accent2>
          <a:srgbClr xmlns:mc="http://schemas.openxmlformats.org/markup-compatibility/2006" xmlns:a14="http://schemas.microsoft.com/office/drawing/2010/main" val="86868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E2E2" mc:Ignorable=""/>
        </a:accent5>
        <a:accent6>
          <a:srgbClr xmlns:mc="http://schemas.openxmlformats.org/markup-compatibility/2006" xmlns:a14="http://schemas.microsoft.com/office/drawing/2010/main" val="797979" mc:Ignorable=""/>
        </a:accent6>
        <a:hlink>
          <a:srgbClr xmlns:mc="http://schemas.openxmlformats.org/markup-compatibility/2006" xmlns:a14="http://schemas.microsoft.com/office/drawing/2010/main" val="DDDDDD" mc:Ignorable=""/>
        </a:hlink>
        <a:folHlink>
          <a:srgbClr xmlns:mc="http://schemas.openxmlformats.org/markup-compatibility/2006" xmlns:a14="http://schemas.microsoft.com/office/drawing/2010/main" val="CBCBCB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3399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FF9933" mc:Ignorable=""/>
        </a:hlink>
        <a:folHlink>
          <a:srgbClr xmlns:mc="http://schemas.openxmlformats.org/markup-compatibility/2006" xmlns:a14="http://schemas.microsoft.com/office/drawing/2010/main" val="FFFFCC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3399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FF9933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3399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FF66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3399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003399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00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CC0000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7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3333CC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656565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2D2DB9" mc:Ignorable=""/>
        </a:accent6>
        <a:hlink>
          <a:srgbClr xmlns:mc="http://schemas.openxmlformats.org/markup-compatibility/2006" xmlns:a14="http://schemas.microsoft.com/office/drawing/2010/main" val="6600CC" mc:Ignorable=""/>
        </a:hlink>
        <a:folHlink>
          <a:srgbClr xmlns:mc="http://schemas.openxmlformats.org/markup-compatibility/2006" xmlns:a14="http://schemas.microsoft.com/office/drawing/2010/main" val="CC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336699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0066CC" mc:Ignorable=""/>
        </a:accent1>
        <a:accent2>
          <a:srgbClr xmlns:mc="http://schemas.openxmlformats.org/markup-compatibility/2006" xmlns:a14="http://schemas.microsoft.com/office/drawing/2010/main" val="00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E2" mc:Ignorable=""/>
        </a:accent5>
        <a:accent6>
          <a:srgbClr xmlns:mc="http://schemas.openxmlformats.org/markup-compatibility/2006" xmlns:a14="http://schemas.microsoft.com/office/drawing/2010/main" val="002D8A" mc:Ignorable=""/>
        </a:accent6>
        <a:hlink>
          <a:srgbClr xmlns:mc="http://schemas.openxmlformats.org/markup-compatibility/2006" xmlns:a14="http://schemas.microsoft.com/office/drawing/2010/main" val="336699" mc:Ignorable=""/>
        </a:hlink>
        <a:folHlink>
          <a:srgbClr xmlns:mc="http://schemas.openxmlformats.org/markup-compatibility/2006" xmlns:a14="http://schemas.microsoft.com/office/drawing/2010/main" val="FFFFCC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969696" mc:Ignorable=""/>
      </a:lt2>
      <a:accent1>
        <a:srgbClr xmlns:mc="http://schemas.openxmlformats.org/markup-compatibility/2006" xmlns:a14="http://schemas.microsoft.com/office/drawing/2010/main" val="00CC99" mc:Ignorable=""/>
      </a:accent1>
      <a:accent2>
        <a:srgbClr xmlns:mc="http://schemas.openxmlformats.org/markup-compatibility/2006" xmlns:a14="http://schemas.microsoft.com/office/drawing/2010/main" val="3333CC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E2CA" mc:Ignorable=""/>
      </a:accent5>
      <a:accent6>
        <a:srgbClr xmlns:mc="http://schemas.openxmlformats.org/markup-compatibility/2006" xmlns:a14="http://schemas.microsoft.com/office/drawing/2010/main" val="2D2DB9" mc:Ignorable=""/>
      </a:accent6>
      <a:hlink>
        <a:srgbClr xmlns:mc="http://schemas.openxmlformats.org/markup-compatibility/2006" xmlns:a14="http://schemas.microsoft.com/office/drawing/2010/main" val="CCCCFF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Certificate of completion</Template>
  <TotalTime>0</TotalTime>
  <Words>26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Certificate of completion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Certificate. Saved using office 2010 beta.</dc:description>
  <cp:lastModifiedBy/>
  <cp:revision>1</cp:revision>
  <dcterms:created xsi:type="dcterms:W3CDTF">2009-11-30T13:18:03Z</dcterms:created>
  <dcterms:modified xsi:type="dcterms:W3CDTF">2009-12-01T11:04:59Z</dcterms:modified>
  <cp:category>signage</cp:category>
</cp:coreProperties>
</file>